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67" r:id="rId2"/>
    <p:sldId id="277" r:id="rId3"/>
    <p:sldId id="283" r:id="rId4"/>
    <p:sldId id="279" r:id="rId5"/>
    <p:sldId id="278" r:id="rId6"/>
    <p:sldId id="269" r:id="rId7"/>
    <p:sldId id="286" r:id="rId8"/>
    <p:sldId id="287" r:id="rId9"/>
    <p:sldId id="280" r:id="rId10"/>
    <p:sldId id="288" r:id="rId11"/>
    <p:sldId id="289" r:id="rId12"/>
    <p:sldId id="416" r:id="rId13"/>
    <p:sldId id="418" r:id="rId14"/>
    <p:sldId id="419" r:id="rId15"/>
    <p:sldId id="420" r:id="rId16"/>
    <p:sldId id="417" r:id="rId17"/>
    <p:sldId id="421" r:id="rId18"/>
    <p:sldId id="270" r:id="rId19"/>
    <p:sldId id="281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405"/>
  </p:normalViewPr>
  <p:slideViewPr>
    <p:cSldViewPr snapToGrid="0">
      <p:cViewPr varScale="1">
        <p:scale>
          <a:sx n="32" d="100"/>
          <a:sy n="32" d="100"/>
        </p:scale>
        <p:origin x="74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789B44-7531-495C-A817-6E55700051DC}" type="doc">
      <dgm:prSet loTypeId="urn:microsoft.com/office/officeart/2005/8/layout/vList6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t-EE"/>
        </a:p>
      </dgm:t>
    </dgm:pt>
    <dgm:pt modelId="{C0BC5950-E502-4258-973C-4DAA8CCF7CD9}">
      <dgm:prSet phldrT="[Text]" custT="1"/>
      <dgm:spPr/>
      <dgm:t>
        <a:bodyPr/>
        <a:lstStyle/>
        <a:p>
          <a:r>
            <a:rPr lang="et-EE" sz="4800" dirty="0"/>
            <a:t>Inimene</a:t>
          </a:r>
        </a:p>
      </dgm:t>
    </dgm:pt>
    <dgm:pt modelId="{DD050693-B83E-44B1-9AC6-E360D279C5BB}" type="parTrans" cxnId="{72D357C9-E480-4C7A-A80C-7C2AE1EC9C85}">
      <dgm:prSet/>
      <dgm:spPr/>
      <dgm:t>
        <a:bodyPr/>
        <a:lstStyle/>
        <a:p>
          <a:endParaRPr lang="et-EE"/>
        </a:p>
      </dgm:t>
    </dgm:pt>
    <dgm:pt modelId="{1797E6A2-F301-4EBB-8038-34B74C1226B4}" type="sibTrans" cxnId="{72D357C9-E480-4C7A-A80C-7C2AE1EC9C85}">
      <dgm:prSet/>
      <dgm:spPr/>
      <dgm:t>
        <a:bodyPr/>
        <a:lstStyle/>
        <a:p>
          <a:endParaRPr lang="et-EE"/>
        </a:p>
      </dgm:t>
    </dgm:pt>
    <dgm:pt modelId="{9EAA8BE5-31B4-478D-A294-26D8B0470956}">
      <dgm:prSet phldrT="[Text]"/>
      <dgm:spPr/>
      <dgm:t>
        <a:bodyPr/>
        <a:lstStyle/>
        <a:p>
          <a:r>
            <a:rPr lang="et-EE" dirty="0"/>
            <a:t>Mida kauem saab inimene ise hakkama seda edukamalt on kriisid ületatavad!</a:t>
          </a:r>
        </a:p>
      </dgm:t>
    </dgm:pt>
    <dgm:pt modelId="{4EC80D53-5192-432F-80C4-EC52EF58BAA9}" type="parTrans" cxnId="{49496E85-AA7F-41B1-8B78-6645BAB8FEC7}">
      <dgm:prSet/>
      <dgm:spPr/>
      <dgm:t>
        <a:bodyPr/>
        <a:lstStyle/>
        <a:p>
          <a:endParaRPr lang="et-EE"/>
        </a:p>
      </dgm:t>
    </dgm:pt>
    <dgm:pt modelId="{BF32D927-C7BD-4252-9F0F-35EE3DBBF5C7}" type="sibTrans" cxnId="{49496E85-AA7F-41B1-8B78-6645BAB8FEC7}">
      <dgm:prSet/>
      <dgm:spPr/>
      <dgm:t>
        <a:bodyPr/>
        <a:lstStyle/>
        <a:p>
          <a:endParaRPr lang="et-EE"/>
        </a:p>
      </dgm:t>
    </dgm:pt>
    <dgm:pt modelId="{FAF1D4A4-FF06-4812-BBBE-621E2D94CD28}">
      <dgm:prSet phldrT="[Text]" custT="1"/>
      <dgm:spPr/>
      <dgm:t>
        <a:bodyPr/>
        <a:lstStyle/>
        <a:p>
          <a:r>
            <a:rPr lang="et-EE" sz="4800" dirty="0"/>
            <a:t>Kogukond</a:t>
          </a:r>
        </a:p>
      </dgm:t>
    </dgm:pt>
    <dgm:pt modelId="{B397491A-1054-4C74-8298-696C0061F138}" type="parTrans" cxnId="{3C99055D-367E-48C6-ADAF-BACEFF759590}">
      <dgm:prSet/>
      <dgm:spPr/>
      <dgm:t>
        <a:bodyPr/>
        <a:lstStyle/>
        <a:p>
          <a:endParaRPr lang="et-EE"/>
        </a:p>
      </dgm:t>
    </dgm:pt>
    <dgm:pt modelId="{D20680E2-35D0-464C-8412-F31F3C7B4FA9}" type="sibTrans" cxnId="{3C99055D-367E-48C6-ADAF-BACEFF759590}">
      <dgm:prSet/>
      <dgm:spPr/>
      <dgm:t>
        <a:bodyPr/>
        <a:lstStyle/>
        <a:p>
          <a:endParaRPr lang="et-EE"/>
        </a:p>
      </dgm:t>
    </dgm:pt>
    <dgm:pt modelId="{F24CE3CD-521B-436A-9F87-61C503311385}">
      <dgm:prSet phldrT="[Text]"/>
      <dgm:spPr/>
      <dgm:t>
        <a:bodyPr/>
        <a:lstStyle/>
        <a:p>
          <a:r>
            <a:rPr lang="et-EE" dirty="0"/>
            <a:t>Teineteise hakkama saamise toetamine</a:t>
          </a:r>
        </a:p>
      </dgm:t>
    </dgm:pt>
    <dgm:pt modelId="{62BFBD49-B7DE-4F40-9392-3D264547E6DA}" type="parTrans" cxnId="{8823B10A-339F-4408-B6CF-A3EB1ED21B63}">
      <dgm:prSet/>
      <dgm:spPr/>
      <dgm:t>
        <a:bodyPr/>
        <a:lstStyle/>
        <a:p>
          <a:endParaRPr lang="et-EE"/>
        </a:p>
      </dgm:t>
    </dgm:pt>
    <dgm:pt modelId="{09D23AC0-3CE5-433A-AFB9-8B78CDF3520D}" type="sibTrans" cxnId="{8823B10A-339F-4408-B6CF-A3EB1ED21B63}">
      <dgm:prSet/>
      <dgm:spPr/>
      <dgm:t>
        <a:bodyPr/>
        <a:lstStyle/>
        <a:p>
          <a:endParaRPr lang="et-EE"/>
        </a:p>
      </dgm:t>
    </dgm:pt>
    <dgm:pt modelId="{20058AEB-FA1C-40FD-BCD6-7AB11318B8A3}">
      <dgm:prSet phldrT="[Text]" custT="1"/>
      <dgm:spPr/>
      <dgm:t>
        <a:bodyPr/>
        <a:lstStyle/>
        <a:p>
          <a:r>
            <a:rPr lang="et-EE" sz="4800" dirty="0"/>
            <a:t>KOV</a:t>
          </a:r>
        </a:p>
      </dgm:t>
    </dgm:pt>
    <dgm:pt modelId="{DA2A74BB-11BE-4FED-9E56-314796BB1797}" type="parTrans" cxnId="{753CCCB8-9446-461D-99E2-0D8BBE05EE7C}">
      <dgm:prSet/>
      <dgm:spPr/>
      <dgm:t>
        <a:bodyPr/>
        <a:lstStyle/>
        <a:p>
          <a:endParaRPr lang="et-EE"/>
        </a:p>
      </dgm:t>
    </dgm:pt>
    <dgm:pt modelId="{D9217FCA-C313-4FC6-A118-AF6A1A5670AA}" type="sibTrans" cxnId="{753CCCB8-9446-461D-99E2-0D8BBE05EE7C}">
      <dgm:prSet/>
      <dgm:spPr/>
      <dgm:t>
        <a:bodyPr/>
        <a:lstStyle/>
        <a:p>
          <a:endParaRPr lang="et-EE"/>
        </a:p>
      </dgm:t>
    </dgm:pt>
    <dgm:pt modelId="{F88E1680-229D-4D0F-A765-AA5DF99B0CF2}">
      <dgm:prSet phldrT="[Text]"/>
      <dgm:spPr/>
      <dgm:t>
        <a:bodyPr/>
        <a:lstStyle/>
        <a:p>
          <a:r>
            <a:rPr lang="et-EE" dirty="0"/>
            <a:t>Kriisiolukorras inimese kõige lähem abistaja!</a:t>
          </a:r>
        </a:p>
      </dgm:t>
    </dgm:pt>
    <dgm:pt modelId="{65BA071D-086C-4EAB-A2DF-4D1FBB6EB3E7}" type="parTrans" cxnId="{36DB4F86-5010-4FF0-9D2D-6A3B74951419}">
      <dgm:prSet/>
      <dgm:spPr/>
      <dgm:t>
        <a:bodyPr/>
        <a:lstStyle/>
        <a:p>
          <a:endParaRPr lang="et-EE"/>
        </a:p>
      </dgm:t>
    </dgm:pt>
    <dgm:pt modelId="{7A08FCE4-5F7D-455E-BE66-23F46F5C9035}" type="sibTrans" cxnId="{36DB4F86-5010-4FF0-9D2D-6A3B74951419}">
      <dgm:prSet/>
      <dgm:spPr/>
      <dgm:t>
        <a:bodyPr/>
        <a:lstStyle/>
        <a:p>
          <a:endParaRPr lang="et-EE"/>
        </a:p>
      </dgm:t>
    </dgm:pt>
    <dgm:pt modelId="{471B2D05-4461-4CF9-8A9E-387109D2B342}">
      <dgm:prSet custT="1"/>
      <dgm:spPr/>
      <dgm:t>
        <a:bodyPr/>
        <a:lstStyle/>
        <a:p>
          <a:r>
            <a:rPr lang="et-EE" sz="4800" dirty="0"/>
            <a:t>Riik</a:t>
          </a:r>
        </a:p>
      </dgm:t>
    </dgm:pt>
    <dgm:pt modelId="{10E46CF0-A617-472C-918A-67898B4DDBEB}" type="parTrans" cxnId="{53D2FA38-6DF2-408F-96A1-64560FC19C63}">
      <dgm:prSet/>
      <dgm:spPr/>
      <dgm:t>
        <a:bodyPr/>
        <a:lstStyle/>
        <a:p>
          <a:endParaRPr lang="et-EE"/>
        </a:p>
      </dgm:t>
    </dgm:pt>
    <dgm:pt modelId="{AC7C853D-1BD1-42F3-9E64-F3ACB3D7E8EC}" type="sibTrans" cxnId="{53D2FA38-6DF2-408F-96A1-64560FC19C63}">
      <dgm:prSet/>
      <dgm:spPr/>
      <dgm:t>
        <a:bodyPr/>
        <a:lstStyle/>
        <a:p>
          <a:endParaRPr lang="et-EE"/>
        </a:p>
      </dgm:t>
    </dgm:pt>
    <dgm:pt modelId="{2EAA564C-E8A1-480D-88EC-4AE542095CF1}">
      <dgm:prSet/>
      <dgm:spPr/>
      <dgm:t>
        <a:bodyPr/>
        <a:lstStyle/>
        <a:p>
          <a:r>
            <a:rPr lang="et-EE" dirty="0"/>
            <a:t>Meetmete süsteemi loomine, koostöö</a:t>
          </a:r>
        </a:p>
      </dgm:t>
    </dgm:pt>
    <dgm:pt modelId="{1D69AE65-E6FF-40EF-8530-BEB73939830D}" type="parTrans" cxnId="{0688DE68-7949-4C63-9222-CB730205D720}">
      <dgm:prSet/>
      <dgm:spPr/>
      <dgm:t>
        <a:bodyPr/>
        <a:lstStyle/>
        <a:p>
          <a:endParaRPr lang="et-EE"/>
        </a:p>
      </dgm:t>
    </dgm:pt>
    <dgm:pt modelId="{C95B2F6A-BF0F-4818-99AF-76C156503A9F}" type="sibTrans" cxnId="{0688DE68-7949-4C63-9222-CB730205D720}">
      <dgm:prSet/>
      <dgm:spPr/>
      <dgm:t>
        <a:bodyPr/>
        <a:lstStyle/>
        <a:p>
          <a:endParaRPr lang="et-EE"/>
        </a:p>
      </dgm:t>
    </dgm:pt>
    <dgm:pt modelId="{1004FFCE-3A07-4A51-B1C6-E7391FA7AF99}" type="pres">
      <dgm:prSet presAssocID="{BC789B44-7531-495C-A817-6E55700051DC}" presName="Name0" presStyleCnt="0">
        <dgm:presLayoutVars>
          <dgm:dir/>
          <dgm:animLvl val="lvl"/>
          <dgm:resizeHandles/>
        </dgm:presLayoutVars>
      </dgm:prSet>
      <dgm:spPr/>
    </dgm:pt>
    <dgm:pt modelId="{507C6C35-0EC4-4137-AFA6-1D1E3AB4BCFB}" type="pres">
      <dgm:prSet presAssocID="{C0BC5950-E502-4258-973C-4DAA8CCF7CD9}" presName="linNode" presStyleCnt="0"/>
      <dgm:spPr/>
    </dgm:pt>
    <dgm:pt modelId="{BFE961AE-FD36-4A2E-A539-A8C770E48715}" type="pres">
      <dgm:prSet presAssocID="{C0BC5950-E502-4258-973C-4DAA8CCF7CD9}" presName="parentShp" presStyleLbl="node1" presStyleIdx="0" presStyleCnt="4">
        <dgm:presLayoutVars>
          <dgm:bulletEnabled val="1"/>
        </dgm:presLayoutVars>
      </dgm:prSet>
      <dgm:spPr/>
    </dgm:pt>
    <dgm:pt modelId="{3655E115-FDD6-4483-B296-0CDDA44BC018}" type="pres">
      <dgm:prSet presAssocID="{C0BC5950-E502-4258-973C-4DAA8CCF7CD9}" presName="childShp" presStyleLbl="bgAccFollowNode1" presStyleIdx="0" presStyleCnt="4">
        <dgm:presLayoutVars>
          <dgm:bulletEnabled val="1"/>
        </dgm:presLayoutVars>
      </dgm:prSet>
      <dgm:spPr/>
    </dgm:pt>
    <dgm:pt modelId="{55071A26-D7B0-4AF3-8A34-59D105E3B9F7}" type="pres">
      <dgm:prSet presAssocID="{1797E6A2-F301-4EBB-8038-34B74C1226B4}" presName="spacing" presStyleCnt="0"/>
      <dgm:spPr/>
    </dgm:pt>
    <dgm:pt modelId="{63BB91D5-0CBB-4233-AF38-C8EFCB1C8C0C}" type="pres">
      <dgm:prSet presAssocID="{FAF1D4A4-FF06-4812-BBBE-621E2D94CD28}" presName="linNode" presStyleCnt="0"/>
      <dgm:spPr/>
    </dgm:pt>
    <dgm:pt modelId="{C46F17E1-FDFB-422B-A473-D27167C0434C}" type="pres">
      <dgm:prSet presAssocID="{FAF1D4A4-FF06-4812-BBBE-621E2D94CD28}" presName="parentShp" presStyleLbl="node1" presStyleIdx="1" presStyleCnt="4">
        <dgm:presLayoutVars>
          <dgm:bulletEnabled val="1"/>
        </dgm:presLayoutVars>
      </dgm:prSet>
      <dgm:spPr/>
    </dgm:pt>
    <dgm:pt modelId="{807AA940-D7D0-42D1-8B71-B24CF5ECF2D2}" type="pres">
      <dgm:prSet presAssocID="{FAF1D4A4-FF06-4812-BBBE-621E2D94CD28}" presName="childShp" presStyleLbl="bgAccFollowNode1" presStyleIdx="1" presStyleCnt="4">
        <dgm:presLayoutVars>
          <dgm:bulletEnabled val="1"/>
        </dgm:presLayoutVars>
      </dgm:prSet>
      <dgm:spPr/>
    </dgm:pt>
    <dgm:pt modelId="{EBCF8D6B-1E0D-47D6-BF28-436767574DDA}" type="pres">
      <dgm:prSet presAssocID="{D20680E2-35D0-464C-8412-F31F3C7B4FA9}" presName="spacing" presStyleCnt="0"/>
      <dgm:spPr/>
    </dgm:pt>
    <dgm:pt modelId="{D59E6DF1-AAC0-4B97-90F7-A61E42615960}" type="pres">
      <dgm:prSet presAssocID="{20058AEB-FA1C-40FD-BCD6-7AB11318B8A3}" presName="linNode" presStyleCnt="0"/>
      <dgm:spPr/>
    </dgm:pt>
    <dgm:pt modelId="{63FE1B50-E0B3-4A35-BA17-DF6389CD56BD}" type="pres">
      <dgm:prSet presAssocID="{20058AEB-FA1C-40FD-BCD6-7AB11318B8A3}" presName="parentShp" presStyleLbl="node1" presStyleIdx="2" presStyleCnt="4">
        <dgm:presLayoutVars>
          <dgm:bulletEnabled val="1"/>
        </dgm:presLayoutVars>
      </dgm:prSet>
      <dgm:spPr/>
    </dgm:pt>
    <dgm:pt modelId="{73D6F378-C6B5-4C22-B4CD-5F0495110F01}" type="pres">
      <dgm:prSet presAssocID="{20058AEB-FA1C-40FD-BCD6-7AB11318B8A3}" presName="childShp" presStyleLbl="bgAccFollowNode1" presStyleIdx="2" presStyleCnt="4">
        <dgm:presLayoutVars>
          <dgm:bulletEnabled val="1"/>
        </dgm:presLayoutVars>
      </dgm:prSet>
      <dgm:spPr/>
    </dgm:pt>
    <dgm:pt modelId="{5783B5CB-CDA0-45C9-B607-EB5DA881D025}" type="pres">
      <dgm:prSet presAssocID="{D9217FCA-C313-4FC6-A118-AF6A1A5670AA}" presName="spacing" presStyleCnt="0"/>
      <dgm:spPr/>
    </dgm:pt>
    <dgm:pt modelId="{4DA923AF-F931-45F7-B76C-1ABDFDEDBA58}" type="pres">
      <dgm:prSet presAssocID="{471B2D05-4461-4CF9-8A9E-387109D2B342}" presName="linNode" presStyleCnt="0"/>
      <dgm:spPr/>
    </dgm:pt>
    <dgm:pt modelId="{8820EAEA-F7D1-4A63-91BD-66E824E27B7A}" type="pres">
      <dgm:prSet presAssocID="{471B2D05-4461-4CF9-8A9E-387109D2B342}" presName="parentShp" presStyleLbl="node1" presStyleIdx="3" presStyleCnt="4">
        <dgm:presLayoutVars>
          <dgm:bulletEnabled val="1"/>
        </dgm:presLayoutVars>
      </dgm:prSet>
      <dgm:spPr/>
    </dgm:pt>
    <dgm:pt modelId="{2FF3DA52-442D-419C-9A10-16C3DED83716}" type="pres">
      <dgm:prSet presAssocID="{471B2D05-4461-4CF9-8A9E-387109D2B342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8823B10A-339F-4408-B6CF-A3EB1ED21B63}" srcId="{FAF1D4A4-FF06-4812-BBBE-621E2D94CD28}" destId="{F24CE3CD-521B-436A-9F87-61C503311385}" srcOrd="0" destOrd="0" parTransId="{62BFBD49-B7DE-4F40-9392-3D264547E6DA}" sibTransId="{09D23AC0-3CE5-433A-AFB9-8B78CDF3520D}"/>
    <dgm:cxn modelId="{6B39A014-07AA-4484-AE85-9B979F6E61D1}" type="presOf" srcId="{20058AEB-FA1C-40FD-BCD6-7AB11318B8A3}" destId="{63FE1B50-E0B3-4A35-BA17-DF6389CD56BD}" srcOrd="0" destOrd="0" presId="urn:microsoft.com/office/officeart/2005/8/layout/vList6"/>
    <dgm:cxn modelId="{179A4D24-8A4B-44C2-8E52-D94D81C5823E}" type="presOf" srcId="{471B2D05-4461-4CF9-8A9E-387109D2B342}" destId="{8820EAEA-F7D1-4A63-91BD-66E824E27B7A}" srcOrd="0" destOrd="0" presId="urn:microsoft.com/office/officeart/2005/8/layout/vList6"/>
    <dgm:cxn modelId="{97628A31-A4A3-4538-A432-533D8B52FD54}" type="presOf" srcId="{C0BC5950-E502-4258-973C-4DAA8CCF7CD9}" destId="{BFE961AE-FD36-4A2E-A539-A8C770E48715}" srcOrd="0" destOrd="0" presId="urn:microsoft.com/office/officeart/2005/8/layout/vList6"/>
    <dgm:cxn modelId="{53D2FA38-6DF2-408F-96A1-64560FC19C63}" srcId="{BC789B44-7531-495C-A817-6E55700051DC}" destId="{471B2D05-4461-4CF9-8A9E-387109D2B342}" srcOrd="3" destOrd="0" parTransId="{10E46CF0-A617-472C-918A-67898B4DDBEB}" sibTransId="{AC7C853D-1BD1-42F3-9E64-F3ACB3D7E8EC}"/>
    <dgm:cxn modelId="{3C99055D-367E-48C6-ADAF-BACEFF759590}" srcId="{BC789B44-7531-495C-A817-6E55700051DC}" destId="{FAF1D4A4-FF06-4812-BBBE-621E2D94CD28}" srcOrd="1" destOrd="0" parTransId="{B397491A-1054-4C74-8298-696C0061F138}" sibTransId="{D20680E2-35D0-464C-8412-F31F3C7B4FA9}"/>
    <dgm:cxn modelId="{891D2262-4927-4B1F-AF28-FE58DB05F148}" type="presOf" srcId="{BC789B44-7531-495C-A817-6E55700051DC}" destId="{1004FFCE-3A07-4A51-B1C6-E7391FA7AF99}" srcOrd="0" destOrd="0" presId="urn:microsoft.com/office/officeart/2005/8/layout/vList6"/>
    <dgm:cxn modelId="{04825963-77BA-4F58-9EB4-BDBE585028CF}" type="presOf" srcId="{2EAA564C-E8A1-480D-88EC-4AE542095CF1}" destId="{2FF3DA52-442D-419C-9A10-16C3DED83716}" srcOrd="0" destOrd="0" presId="urn:microsoft.com/office/officeart/2005/8/layout/vList6"/>
    <dgm:cxn modelId="{0688DE68-7949-4C63-9222-CB730205D720}" srcId="{471B2D05-4461-4CF9-8A9E-387109D2B342}" destId="{2EAA564C-E8A1-480D-88EC-4AE542095CF1}" srcOrd="0" destOrd="0" parTransId="{1D69AE65-E6FF-40EF-8530-BEB73939830D}" sibTransId="{C95B2F6A-BF0F-4818-99AF-76C156503A9F}"/>
    <dgm:cxn modelId="{49496E85-AA7F-41B1-8B78-6645BAB8FEC7}" srcId="{C0BC5950-E502-4258-973C-4DAA8CCF7CD9}" destId="{9EAA8BE5-31B4-478D-A294-26D8B0470956}" srcOrd="0" destOrd="0" parTransId="{4EC80D53-5192-432F-80C4-EC52EF58BAA9}" sibTransId="{BF32D927-C7BD-4252-9F0F-35EE3DBBF5C7}"/>
    <dgm:cxn modelId="{36DB4F86-5010-4FF0-9D2D-6A3B74951419}" srcId="{20058AEB-FA1C-40FD-BCD6-7AB11318B8A3}" destId="{F88E1680-229D-4D0F-A765-AA5DF99B0CF2}" srcOrd="0" destOrd="0" parTransId="{65BA071D-086C-4EAB-A2DF-4D1FBB6EB3E7}" sibTransId="{7A08FCE4-5F7D-455E-BE66-23F46F5C9035}"/>
    <dgm:cxn modelId="{B3A9DC92-D27B-483A-AEFF-B71528240835}" type="presOf" srcId="{FAF1D4A4-FF06-4812-BBBE-621E2D94CD28}" destId="{C46F17E1-FDFB-422B-A473-D27167C0434C}" srcOrd="0" destOrd="0" presId="urn:microsoft.com/office/officeart/2005/8/layout/vList6"/>
    <dgm:cxn modelId="{A8C24FA5-5538-4A4E-BC36-CF121231F13F}" type="presOf" srcId="{F24CE3CD-521B-436A-9F87-61C503311385}" destId="{807AA940-D7D0-42D1-8B71-B24CF5ECF2D2}" srcOrd="0" destOrd="0" presId="urn:microsoft.com/office/officeart/2005/8/layout/vList6"/>
    <dgm:cxn modelId="{A945CCAB-B292-4169-99DF-687DE0C03ED9}" type="presOf" srcId="{9EAA8BE5-31B4-478D-A294-26D8B0470956}" destId="{3655E115-FDD6-4483-B296-0CDDA44BC018}" srcOrd="0" destOrd="0" presId="urn:microsoft.com/office/officeart/2005/8/layout/vList6"/>
    <dgm:cxn modelId="{753CCCB8-9446-461D-99E2-0D8BBE05EE7C}" srcId="{BC789B44-7531-495C-A817-6E55700051DC}" destId="{20058AEB-FA1C-40FD-BCD6-7AB11318B8A3}" srcOrd="2" destOrd="0" parTransId="{DA2A74BB-11BE-4FED-9E56-314796BB1797}" sibTransId="{D9217FCA-C313-4FC6-A118-AF6A1A5670AA}"/>
    <dgm:cxn modelId="{72D357C9-E480-4C7A-A80C-7C2AE1EC9C85}" srcId="{BC789B44-7531-495C-A817-6E55700051DC}" destId="{C0BC5950-E502-4258-973C-4DAA8CCF7CD9}" srcOrd="0" destOrd="0" parTransId="{DD050693-B83E-44B1-9AC6-E360D279C5BB}" sibTransId="{1797E6A2-F301-4EBB-8038-34B74C1226B4}"/>
    <dgm:cxn modelId="{5500D2EA-9F7E-4C69-BE04-795096F6A5EC}" type="presOf" srcId="{F88E1680-229D-4D0F-A765-AA5DF99B0CF2}" destId="{73D6F378-C6B5-4C22-B4CD-5F0495110F01}" srcOrd="0" destOrd="0" presId="urn:microsoft.com/office/officeart/2005/8/layout/vList6"/>
    <dgm:cxn modelId="{1A943E8B-A886-4D51-A686-2421F07AE193}" type="presParOf" srcId="{1004FFCE-3A07-4A51-B1C6-E7391FA7AF99}" destId="{507C6C35-0EC4-4137-AFA6-1D1E3AB4BCFB}" srcOrd="0" destOrd="0" presId="urn:microsoft.com/office/officeart/2005/8/layout/vList6"/>
    <dgm:cxn modelId="{AEBF2207-3A45-4685-A9A9-E9613EF43742}" type="presParOf" srcId="{507C6C35-0EC4-4137-AFA6-1D1E3AB4BCFB}" destId="{BFE961AE-FD36-4A2E-A539-A8C770E48715}" srcOrd="0" destOrd="0" presId="urn:microsoft.com/office/officeart/2005/8/layout/vList6"/>
    <dgm:cxn modelId="{AEA3DFD1-00E9-4149-AE34-F63C87967D79}" type="presParOf" srcId="{507C6C35-0EC4-4137-AFA6-1D1E3AB4BCFB}" destId="{3655E115-FDD6-4483-B296-0CDDA44BC018}" srcOrd="1" destOrd="0" presId="urn:microsoft.com/office/officeart/2005/8/layout/vList6"/>
    <dgm:cxn modelId="{37DF0744-B8E1-4EBA-B4AE-888DABC05F05}" type="presParOf" srcId="{1004FFCE-3A07-4A51-B1C6-E7391FA7AF99}" destId="{55071A26-D7B0-4AF3-8A34-59D105E3B9F7}" srcOrd="1" destOrd="0" presId="urn:microsoft.com/office/officeart/2005/8/layout/vList6"/>
    <dgm:cxn modelId="{AF0C8A08-C083-4560-833C-A15A31F2162B}" type="presParOf" srcId="{1004FFCE-3A07-4A51-B1C6-E7391FA7AF99}" destId="{63BB91D5-0CBB-4233-AF38-C8EFCB1C8C0C}" srcOrd="2" destOrd="0" presId="urn:microsoft.com/office/officeart/2005/8/layout/vList6"/>
    <dgm:cxn modelId="{DC794815-00F9-44A6-AE2D-D501C6595869}" type="presParOf" srcId="{63BB91D5-0CBB-4233-AF38-C8EFCB1C8C0C}" destId="{C46F17E1-FDFB-422B-A473-D27167C0434C}" srcOrd="0" destOrd="0" presId="urn:microsoft.com/office/officeart/2005/8/layout/vList6"/>
    <dgm:cxn modelId="{4E722B5B-E83D-4935-8DEE-67700B2861AA}" type="presParOf" srcId="{63BB91D5-0CBB-4233-AF38-C8EFCB1C8C0C}" destId="{807AA940-D7D0-42D1-8B71-B24CF5ECF2D2}" srcOrd="1" destOrd="0" presId="urn:microsoft.com/office/officeart/2005/8/layout/vList6"/>
    <dgm:cxn modelId="{D3B57EE0-F66D-4F19-AE91-D176F8AEDAF3}" type="presParOf" srcId="{1004FFCE-3A07-4A51-B1C6-E7391FA7AF99}" destId="{EBCF8D6B-1E0D-47D6-BF28-436767574DDA}" srcOrd="3" destOrd="0" presId="urn:microsoft.com/office/officeart/2005/8/layout/vList6"/>
    <dgm:cxn modelId="{5FCAF568-A1F8-43F2-94A2-04AECFB98EF3}" type="presParOf" srcId="{1004FFCE-3A07-4A51-B1C6-E7391FA7AF99}" destId="{D59E6DF1-AAC0-4B97-90F7-A61E42615960}" srcOrd="4" destOrd="0" presId="urn:microsoft.com/office/officeart/2005/8/layout/vList6"/>
    <dgm:cxn modelId="{F778EF6F-9978-4866-9F10-2F86915ECF30}" type="presParOf" srcId="{D59E6DF1-AAC0-4B97-90F7-A61E42615960}" destId="{63FE1B50-E0B3-4A35-BA17-DF6389CD56BD}" srcOrd="0" destOrd="0" presId="urn:microsoft.com/office/officeart/2005/8/layout/vList6"/>
    <dgm:cxn modelId="{9E996286-7D35-4034-A61F-E4C79A0AAD42}" type="presParOf" srcId="{D59E6DF1-AAC0-4B97-90F7-A61E42615960}" destId="{73D6F378-C6B5-4C22-B4CD-5F0495110F01}" srcOrd="1" destOrd="0" presId="urn:microsoft.com/office/officeart/2005/8/layout/vList6"/>
    <dgm:cxn modelId="{EB178E12-09C5-4810-914C-67837F6ED8F2}" type="presParOf" srcId="{1004FFCE-3A07-4A51-B1C6-E7391FA7AF99}" destId="{5783B5CB-CDA0-45C9-B607-EB5DA881D025}" srcOrd="5" destOrd="0" presId="urn:microsoft.com/office/officeart/2005/8/layout/vList6"/>
    <dgm:cxn modelId="{7C66D49F-99A5-4576-AEE2-4D9E109764A8}" type="presParOf" srcId="{1004FFCE-3A07-4A51-B1C6-E7391FA7AF99}" destId="{4DA923AF-F931-45F7-B76C-1ABDFDEDBA58}" srcOrd="6" destOrd="0" presId="urn:microsoft.com/office/officeart/2005/8/layout/vList6"/>
    <dgm:cxn modelId="{4868C412-2ACF-41D6-AEB1-36A1E6D4A022}" type="presParOf" srcId="{4DA923AF-F931-45F7-B76C-1ABDFDEDBA58}" destId="{8820EAEA-F7D1-4A63-91BD-66E824E27B7A}" srcOrd="0" destOrd="0" presId="urn:microsoft.com/office/officeart/2005/8/layout/vList6"/>
    <dgm:cxn modelId="{AA39449A-97A2-4ABF-8480-FC895FB15A5A}" type="presParOf" srcId="{4DA923AF-F931-45F7-B76C-1ABDFDEDBA58}" destId="{2FF3DA52-442D-419C-9A10-16C3DED8371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688651-F6F1-4C93-A36D-650402B24D31}" type="doc">
      <dgm:prSet loTypeId="urn:microsoft.com/office/officeart/2005/8/layout/hList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t-EE"/>
        </a:p>
      </dgm:t>
    </dgm:pt>
    <dgm:pt modelId="{1A1A4672-D1D0-4A65-9C33-F2EEC5772743}">
      <dgm:prSet phldrT="[Text]" custT="1"/>
      <dgm:spPr/>
      <dgm:t>
        <a:bodyPr/>
        <a:lstStyle/>
        <a:p>
          <a:r>
            <a:rPr lang="et-EE" sz="4400" b="1" dirty="0"/>
            <a:t>Miks me kriisidesse ei usu?</a:t>
          </a:r>
        </a:p>
      </dgm:t>
    </dgm:pt>
    <dgm:pt modelId="{A9D61CB6-F120-46BE-BED3-E1567611FA97}" type="parTrans" cxnId="{0803F8B7-635E-4862-8C95-338491FA40C1}">
      <dgm:prSet/>
      <dgm:spPr/>
      <dgm:t>
        <a:bodyPr/>
        <a:lstStyle/>
        <a:p>
          <a:endParaRPr lang="et-EE"/>
        </a:p>
      </dgm:t>
    </dgm:pt>
    <dgm:pt modelId="{A0E30DFF-978B-41DD-BBA6-166718EB96C4}" type="sibTrans" cxnId="{0803F8B7-635E-4862-8C95-338491FA40C1}">
      <dgm:prSet/>
      <dgm:spPr/>
      <dgm:t>
        <a:bodyPr/>
        <a:lstStyle/>
        <a:p>
          <a:endParaRPr lang="et-EE"/>
        </a:p>
      </dgm:t>
    </dgm:pt>
    <dgm:pt modelId="{3FBDF8F7-8A3A-4E01-ABD9-4CCDC38B7024}">
      <dgm:prSet phldrT="[Text]"/>
      <dgm:spPr/>
      <dgm:t>
        <a:bodyPr/>
        <a:lstStyle/>
        <a:p>
          <a:r>
            <a:rPr lang="et-EE" dirty="0"/>
            <a:t>Eesti asend</a:t>
          </a:r>
        </a:p>
      </dgm:t>
    </dgm:pt>
    <dgm:pt modelId="{21AE63A5-5209-4C29-ADE8-E01CBDB1DA8F}" type="parTrans" cxnId="{D3C4FF38-D238-49D0-878C-BC1F32E83FB1}">
      <dgm:prSet/>
      <dgm:spPr/>
      <dgm:t>
        <a:bodyPr/>
        <a:lstStyle/>
        <a:p>
          <a:endParaRPr lang="et-EE"/>
        </a:p>
      </dgm:t>
    </dgm:pt>
    <dgm:pt modelId="{9502798F-603D-46B4-B0A7-92F0AA859CCE}" type="sibTrans" cxnId="{D3C4FF38-D238-49D0-878C-BC1F32E83FB1}">
      <dgm:prSet/>
      <dgm:spPr/>
      <dgm:t>
        <a:bodyPr/>
        <a:lstStyle/>
        <a:p>
          <a:endParaRPr lang="et-EE"/>
        </a:p>
      </dgm:t>
    </dgm:pt>
    <dgm:pt modelId="{43A8B306-77B4-4DB6-925C-2290B4D1EDE8}">
      <dgm:prSet phldrT="[Text]"/>
      <dgm:spPr/>
      <dgm:t>
        <a:bodyPr/>
        <a:lstStyle/>
        <a:p>
          <a:r>
            <a:rPr lang="et-EE" dirty="0"/>
            <a:t>Noor riik ja liigne optimism</a:t>
          </a:r>
        </a:p>
      </dgm:t>
    </dgm:pt>
    <dgm:pt modelId="{866D8729-D99D-4FE1-9F6F-82AD6C70BCA4}" type="parTrans" cxnId="{BCA179BC-EFB6-4309-B40E-BE6735C3C49B}">
      <dgm:prSet/>
      <dgm:spPr/>
      <dgm:t>
        <a:bodyPr/>
        <a:lstStyle/>
        <a:p>
          <a:endParaRPr lang="et-EE"/>
        </a:p>
      </dgm:t>
    </dgm:pt>
    <dgm:pt modelId="{FCB664F7-BD19-40D0-BD91-BF993E6A0054}" type="sibTrans" cxnId="{BCA179BC-EFB6-4309-B40E-BE6735C3C49B}">
      <dgm:prSet/>
      <dgm:spPr/>
      <dgm:t>
        <a:bodyPr/>
        <a:lstStyle/>
        <a:p>
          <a:endParaRPr lang="et-EE"/>
        </a:p>
      </dgm:t>
    </dgm:pt>
    <dgm:pt modelId="{C249C9F7-E011-4ED7-B793-373740E4F0B0}">
      <dgm:prSet phldrT="[Text]" custT="1"/>
      <dgm:spPr/>
      <dgm:t>
        <a:bodyPr/>
        <a:lstStyle/>
        <a:p>
          <a:r>
            <a:rPr lang="et-EE" sz="4400" b="1"/>
            <a:t>Miks me peaksime uskuma?</a:t>
          </a:r>
          <a:endParaRPr lang="et-EE" sz="4400" b="1" dirty="0"/>
        </a:p>
      </dgm:t>
    </dgm:pt>
    <dgm:pt modelId="{7B5C7EC4-019E-45D9-8899-35601420A157}" type="parTrans" cxnId="{52D40F76-4534-412A-BED1-6CF037477E2A}">
      <dgm:prSet/>
      <dgm:spPr/>
      <dgm:t>
        <a:bodyPr/>
        <a:lstStyle/>
        <a:p>
          <a:endParaRPr lang="et-EE"/>
        </a:p>
      </dgm:t>
    </dgm:pt>
    <dgm:pt modelId="{AF82A586-EAC3-48B4-9AB1-9FEF84CB84A4}" type="sibTrans" cxnId="{52D40F76-4534-412A-BED1-6CF037477E2A}">
      <dgm:prSet/>
      <dgm:spPr/>
      <dgm:t>
        <a:bodyPr/>
        <a:lstStyle/>
        <a:p>
          <a:endParaRPr lang="et-EE"/>
        </a:p>
      </dgm:t>
    </dgm:pt>
    <dgm:pt modelId="{15F365B4-7D7D-4049-B955-62E83F11D59A}">
      <dgm:prSet phldrT="[Text]"/>
      <dgm:spPr/>
      <dgm:t>
        <a:bodyPr/>
        <a:lstStyle/>
        <a:p>
          <a:r>
            <a:rPr lang="et-EE" dirty="0"/>
            <a:t>Kliima on muutumas</a:t>
          </a:r>
        </a:p>
      </dgm:t>
    </dgm:pt>
    <dgm:pt modelId="{98317F35-9D1A-4C99-A873-1A529900538E}" type="parTrans" cxnId="{D8C4A8A6-D74B-41E2-B6C9-46429DA3F944}">
      <dgm:prSet/>
      <dgm:spPr/>
      <dgm:t>
        <a:bodyPr/>
        <a:lstStyle/>
        <a:p>
          <a:endParaRPr lang="et-EE"/>
        </a:p>
      </dgm:t>
    </dgm:pt>
    <dgm:pt modelId="{9334FD14-E97C-4B78-8440-708C0C213824}" type="sibTrans" cxnId="{D8C4A8A6-D74B-41E2-B6C9-46429DA3F944}">
      <dgm:prSet/>
      <dgm:spPr/>
      <dgm:t>
        <a:bodyPr/>
        <a:lstStyle/>
        <a:p>
          <a:endParaRPr lang="et-EE"/>
        </a:p>
      </dgm:t>
    </dgm:pt>
    <dgm:pt modelId="{E3F45C94-C45C-4F9D-8F91-ABE6A6E1EE5D}">
      <dgm:prSet phldrT="[Text]"/>
      <dgm:spPr/>
      <dgm:t>
        <a:bodyPr/>
        <a:lstStyle/>
        <a:p>
          <a:r>
            <a:rPr lang="et-EE" dirty="0"/>
            <a:t>Olukord Euroopas</a:t>
          </a:r>
        </a:p>
      </dgm:t>
    </dgm:pt>
    <dgm:pt modelId="{9ACB393E-8E8F-4346-B720-2CCA4F245995}" type="parTrans" cxnId="{71F06161-FA01-4061-84CE-06F50DDBF376}">
      <dgm:prSet/>
      <dgm:spPr/>
      <dgm:t>
        <a:bodyPr/>
        <a:lstStyle/>
        <a:p>
          <a:endParaRPr lang="et-EE"/>
        </a:p>
      </dgm:t>
    </dgm:pt>
    <dgm:pt modelId="{ADC1B9E6-4463-4CA8-A8FA-F2E258DD13C4}" type="sibTrans" cxnId="{71F06161-FA01-4061-84CE-06F50DDBF376}">
      <dgm:prSet/>
      <dgm:spPr/>
      <dgm:t>
        <a:bodyPr/>
        <a:lstStyle/>
        <a:p>
          <a:endParaRPr lang="et-EE"/>
        </a:p>
      </dgm:t>
    </dgm:pt>
    <dgm:pt modelId="{418BFD93-DA65-4D60-BA7B-567C9F0673A5}">
      <dgm:prSet phldrT="[Text]" custT="1"/>
      <dgm:spPr/>
      <dgm:t>
        <a:bodyPr/>
        <a:lstStyle/>
        <a:p>
          <a:r>
            <a:rPr lang="et-EE" sz="4400" b="1"/>
            <a:t>Mis kasu on ohu teadvustamisest?</a:t>
          </a:r>
          <a:endParaRPr lang="et-EE" sz="4400" b="1" dirty="0"/>
        </a:p>
      </dgm:t>
    </dgm:pt>
    <dgm:pt modelId="{E6DF0E25-8CD1-4F19-96B9-6429F2FB62BE}" type="parTrans" cxnId="{C4E4AC3A-1253-41BA-AE89-D0AF821F4392}">
      <dgm:prSet/>
      <dgm:spPr/>
      <dgm:t>
        <a:bodyPr/>
        <a:lstStyle/>
        <a:p>
          <a:endParaRPr lang="et-EE"/>
        </a:p>
      </dgm:t>
    </dgm:pt>
    <dgm:pt modelId="{90075946-A563-4804-B240-A95FC1D13B57}" type="sibTrans" cxnId="{C4E4AC3A-1253-41BA-AE89-D0AF821F4392}">
      <dgm:prSet/>
      <dgm:spPr/>
      <dgm:t>
        <a:bodyPr/>
        <a:lstStyle/>
        <a:p>
          <a:endParaRPr lang="et-EE"/>
        </a:p>
      </dgm:t>
    </dgm:pt>
    <dgm:pt modelId="{1A3A4E9B-A7CE-4327-ACDC-EF307DC1EEF2}">
      <dgm:prSet phldrT="[Text]"/>
      <dgm:spPr/>
      <dgm:t>
        <a:bodyPr/>
        <a:lstStyle/>
        <a:p>
          <a:r>
            <a:rPr lang="et-EE" dirty="0"/>
            <a:t>Planeerin, et magada rahulikult</a:t>
          </a:r>
        </a:p>
      </dgm:t>
    </dgm:pt>
    <dgm:pt modelId="{AFDC6CE7-16F0-472C-82F8-FED3F7AD9D97}" type="parTrans" cxnId="{A7AB8138-E215-49E7-B580-6FB7E7EFBA75}">
      <dgm:prSet/>
      <dgm:spPr/>
      <dgm:t>
        <a:bodyPr/>
        <a:lstStyle/>
        <a:p>
          <a:endParaRPr lang="et-EE"/>
        </a:p>
      </dgm:t>
    </dgm:pt>
    <dgm:pt modelId="{68ACE541-EDCE-4B5B-8AD9-79785F1DAA83}" type="sibTrans" cxnId="{A7AB8138-E215-49E7-B580-6FB7E7EFBA75}">
      <dgm:prSet/>
      <dgm:spPr/>
      <dgm:t>
        <a:bodyPr/>
        <a:lstStyle/>
        <a:p>
          <a:endParaRPr lang="et-EE"/>
        </a:p>
      </dgm:t>
    </dgm:pt>
    <dgm:pt modelId="{434CFDC3-63F8-4AE8-B940-5D9725EE8D9A}">
      <dgm:prSet phldrT="[Text]"/>
      <dgm:spPr/>
      <dgm:t>
        <a:bodyPr/>
        <a:lstStyle/>
        <a:p>
          <a:r>
            <a:rPr lang="et-EE" dirty="0"/>
            <a:t>„Riigil puhveraeg, et abivajajateni jõuda</a:t>
          </a:r>
        </a:p>
      </dgm:t>
    </dgm:pt>
    <dgm:pt modelId="{7677AB05-0428-4B46-9F4A-D8422D4F7D5F}" type="parTrans" cxnId="{D305559B-9BE2-4C30-9891-77ABD89B530E}">
      <dgm:prSet/>
      <dgm:spPr/>
      <dgm:t>
        <a:bodyPr/>
        <a:lstStyle/>
        <a:p>
          <a:endParaRPr lang="et-EE"/>
        </a:p>
      </dgm:t>
    </dgm:pt>
    <dgm:pt modelId="{FD5F0A3C-877C-4857-9CAA-7EE93E2D4273}" type="sibTrans" cxnId="{D305559B-9BE2-4C30-9891-77ABD89B530E}">
      <dgm:prSet/>
      <dgm:spPr/>
      <dgm:t>
        <a:bodyPr/>
        <a:lstStyle/>
        <a:p>
          <a:endParaRPr lang="et-EE"/>
        </a:p>
      </dgm:t>
    </dgm:pt>
    <dgm:pt modelId="{D2FAADE7-0E0A-4E25-998D-914E9E3C469D}">
      <dgm:prSet phldrT="[Text]"/>
      <dgm:spPr/>
      <dgm:t>
        <a:bodyPr/>
        <a:lstStyle/>
        <a:p>
          <a:r>
            <a:rPr lang="et-EE" dirty="0"/>
            <a:t>Energiasõltuvus</a:t>
          </a:r>
        </a:p>
      </dgm:t>
    </dgm:pt>
    <dgm:pt modelId="{7DDC67CB-FAE7-4AFE-A70A-710A4DDD46B9}" type="parTrans" cxnId="{DD569B06-63BC-475C-89BC-9694A65B8FE3}">
      <dgm:prSet/>
      <dgm:spPr/>
      <dgm:t>
        <a:bodyPr/>
        <a:lstStyle/>
        <a:p>
          <a:endParaRPr lang="et-EE"/>
        </a:p>
      </dgm:t>
    </dgm:pt>
    <dgm:pt modelId="{7526F3B1-7DDE-40C9-9DBE-16461C08B5A7}" type="sibTrans" cxnId="{DD569B06-63BC-475C-89BC-9694A65B8FE3}">
      <dgm:prSet/>
      <dgm:spPr/>
      <dgm:t>
        <a:bodyPr/>
        <a:lstStyle/>
        <a:p>
          <a:endParaRPr lang="et-EE"/>
        </a:p>
      </dgm:t>
    </dgm:pt>
    <dgm:pt modelId="{6B10D178-6B9D-4D4F-BDBF-9D0FD44E29A8}" type="pres">
      <dgm:prSet presAssocID="{31688651-F6F1-4C93-A36D-650402B24D31}" presName="Name0" presStyleCnt="0">
        <dgm:presLayoutVars>
          <dgm:dir/>
          <dgm:animLvl val="lvl"/>
          <dgm:resizeHandles val="exact"/>
        </dgm:presLayoutVars>
      </dgm:prSet>
      <dgm:spPr/>
    </dgm:pt>
    <dgm:pt modelId="{5C900B54-DF62-4583-B9FA-F5F2251209DC}" type="pres">
      <dgm:prSet presAssocID="{1A1A4672-D1D0-4A65-9C33-F2EEC5772743}" presName="composite" presStyleCnt="0"/>
      <dgm:spPr/>
    </dgm:pt>
    <dgm:pt modelId="{C02266B0-2652-4926-A8BD-9E55A984B212}" type="pres">
      <dgm:prSet presAssocID="{1A1A4672-D1D0-4A65-9C33-F2EEC577274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9E1BA85-F4AC-4CEF-97AD-65B0A363EE24}" type="pres">
      <dgm:prSet presAssocID="{1A1A4672-D1D0-4A65-9C33-F2EEC5772743}" presName="desTx" presStyleLbl="alignAccFollowNode1" presStyleIdx="0" presStyleCnt="3" custLinFactNeighborY="-2837">
        <dgm:presLayoutVars>
          <dgm:bulletEnabled val="1"/>
        </dgm:presLayoutVars>
      </dgm:prSet>
      <dgm:spPr/>
    </dgm:pt>
    <dgm:pt modelId="{FD52D235-8DA3-4CAD-9F8E-CB081AE77359}" type="pres">
      <dgm:prSet presAssocID="{A0E30DFF-978B-41DD-BBA6-166718EB96C4}" presName="space" presStyleCnt="0"/>
      <dgm:spPr/>
    </dgm:pt>
    <dgm:pt modelId="{369CC0EE-BA12-4DBF-81BC-21E94DE81F3C}" type="pres">
      <dgm:prSet presAssocID="{C249C9F7-E011-4ED7-B793-373740E4F0B0}" presName="composite" presStyleCnt="0"/>
      <dgm:spPr/>
    </dgm:pt>
    <dgm:pt modelId="{F1C6F978-B9F8-4C9B-B1CE-6CCD13927041}" type="pres">
      <dgm:prSet presAssocID="{C249C9F7-E011-4ED7-B793-373740E4F0B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89C2F83-3803-43B9-8A7A-0840D07FBC32}" type="pres">
      <dgm:prSet presAssocID="{C249C9F7-E011-4ED7-B793-373740E4F0B0}" presName="desTx" presStyleLbl="alignAccFollowNode1" presStyleIdx="1" presStyleCnt="3">
        <dgm:presLayoutVars>
          <dgm:bulletEnabled val="1"/>
        </dgm:presLayoutVars>
      </dgm:prSet>
      <dgm:spPr/>
    </dgm:pt>
    <dgm:pt modelId="{0F5EEB08-CB3F-44FE-9CE8-F7777893AB50}" type="pres">
      <dgm:prSet presAssocID="{AF82A586-EAC3-48B4-9AB1-9FEF84CB84A4}" presName="space" presStyleCnt="0"/>
      <dgm:spPr/>
    </dgm:pt>
    <dgm:pt modelId="{AD1CEF03-E9F6-42DF-8BCC-FF7D0D210FB6}" type="pres">
      <dgm:prSet presAssocID="{418BFD93-DA65-4D60-BA7B-567C9F0673A5}" presName="composite" presStyleCnt="0"/>
      <dgm:spPr/>
    </dgm:pt>
    <dgm:pt modelId="{DFEE7062-AF93-442C-B520-319BD8137994}" type="pres">
      <dgm:prSet presAssocID="{418BFD93-DA65-4D60-BA7B-567C9F0673A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F706494-97B7-4AC5-9047-EB038E24D1A4}" type="pres">
      <dgm:prSet presAssocID="{418BFD93-DA65-4D60-BA7B-567C9F0673A5}" presName="desTx" presStyleLbl="alignAccFollowNode1" presStyleIdx="2" presStyleCnt="3" custLinFactNeighborY="1354">
        <dgm:presLayoutVars>
          <dgm:bulletEnabled val="1"/>
        </dgm:presLayoutVars>
      </dgm:prSet>
      <dgm:spPr/>
    </dgm:pt>
  </dgm:ptLst>
  <dgm:cxnLst>
    <dgm:cxn modelId="{DD569B06-63BC-475C-89BC-9694A65B8FE3}" srcId="{C249C9F7-E011-4ED7-B793-373740E4F0B0}" destId="{D2FAADE7-0E0A-4E25-998D-914E9E3C469D}" srcOrd="1" destOrd="0" parTransId="{7DDC67CB-FAE7-4AFE-A70A-710A4DDD46B9}" sibTransId="{7526F3B1-7DDE-40C9-9DBE-16461C08B5A7}"/>
    <dgm:cxn modelId="{285EDE08-7550-4618-9338-D01953066189}" type="presOf" srcId="{E3F45C94-C45C-4F9D-8F91-ABE6A6E1EE5D}" destId="{D89C2F83-3803-43B9-8A7A-0840D07FBC32}" srcOrd="0" destOrd="2" presId="urn:microsoft.com/office/officeart/2005/8/layout/hList1"/>
    <dgm:cxn modelId="{491DB718-9659-4C04-8A2A-3C5C64F457F9}" type="presOf" srcId="{15F365B4-7D7D-4049-B955-62E83F11D59A}" destId="{D89C2F83-3803-43B9-8A7A-0840D07FBC32}" srcOrd="0" destOrd="0" presId="urn:microsoft.com/office/officeart/2005/8/layout/hList1"/>
    <dgm:cxn modelId="{A7AB8138-E215-49E7-B580-6FB7E7EFBA75}" srcId="{418BFD93-DA65-4D60-BA7B-567C9F0673A5}" destId="{1A3A4E9B-A7CE-4327-ACDC-EF307DC1EEF2}" srcOrd="0" destOrd="0" parTransId="{AFDC6CE7-16F0-472C-82F8-FED3F7AD9D97}" sibTransId="{68ACE541-EDCE-4B5B-8AD9-79785F1DAA83}"/>
    <dgm:cxn modelId="{D3C4FF38-D238-49D0-878C-BC1F32E83FB1}" srcId="{1A1A4672-D1D0-4A65-9C33-F2EEC5772743}" destId="{3FBDF8F7-8A3A-4E01-ABD9-4CCDC38B7024}" srcOrd="0" destOrd="0" parTransId="{21AE63A5-5209-4C29-ADE8-E01CBDB1DA8F}" sibTransId="{9502798F-603D-46B4-B0A7-92F0AA859CCE}"/>
    <dgm:cxn modelId="{C4E4AC3A-1253-41BA-AE89-D0AF821F4392}" srcId="{31688651-F6F1-4C93-A36D-650402B24D31}" destId="{418BFD93-DA65-4D60-BA7B-567C9F0673A5}" srcOrd="2" destOrd="0" parTransId="{E6DF0E25-8CD1-4F19-96B9-6429F2FB62BE}" sibTransId="{90075946-A563-4804-B240-A95FC1D13B57}"/>
    <dgm:cxn modelId="{71F06161-FA01-4061-84CE-06F50DDBF376}" srcId="{C249C9F7-E011-4ED7-B793-373740E4F0B0}" destId="{E3F45C94-C45C-4F9D-8F91-ABE6A6E1EE5D}" srcOrd="2" destOrd="0" parTransId="{9ACB393E-8E8F-4346-B720-2CCA4F245995}" sibTransId="{ADC1B9E6-4463-4CA8-A8FA-F2E258DD13C4}"/>
    <dgm:cxn modelId="{F746F953-C7C2-439D-8150-2CE0C5D9B20F}" type="presOf" srcId="{1A1A4672-D1D0-4A65-9C33-F2EEC5772743}" destId="{C02266B0-2652-4926-A8BD-9E55A984B212}" srcOrd="0" destOrd="0" presId="urn:microsoft.com/office/officeart/2005/8/layout/hList1"/>
    <dgm:cxn modelId="{52D40F76-4534-412A-BED1-6CF037477E2A}" srcId="{31688651-F6F1-4C93-A36D-650402B24D31}" destId="{C249C9F7-E011-4ED7-B793-373740E4F0B0}" srcOrd="1" destOrd="0" parTransId="{7B5C7EC4-019E-45D9-8899-35601420A157}" sibTransId="{AF82A586-EAC3-48B4-9AB1-9FEF84CB84A4}"/>
    <dgm:cxn modelId="{FFC77779-5C4D-4861-B85B-83282D9FBB18}" type="presOf" srcId="{418BFD93-DA65-4D60-BA7B-567C9F0673A5}" destId="{DFEE7062-AF93-442C-B520-319BD8137994}" srcOrd="0" destOrd="0" presId="urn:microsoft.com/office/officeart/2005/8/layout/hList1"/>
    <dgm:cxn modelId="{D305559B-9BE2-4C30-9891-77ABD89B530E}" srcId="{418BFD93-DA65-4D60-BA7B-567C9F0673A5}" destId="{434CFDC3-63F8-4AE8-B940-5D9725EE8D9A}" srcOrd="1" destOrd="0" parTransId="{7677AB05-0428-4B46-9F4A-D8422D4F7D5F}" sibTransId="{FD5F0A3C-877C-4857-9CAA-7EE93E2D4273}"/>
    <dgm:cxn modelId="{6E69C79B-2F8E-49A6-B210-14E450DEC1A0}" type="presOf" srcId="{434CFDC3-63F8-4AE8-B940-5D9725EE8D9A}" destId="{CF706494-97B7-4AC5-9047-EB038E24D1A4}" srcOrd="0" destOrd="1" presId="urn:microsoft.com/office/officeart/2005/8/layout/hList1"/>
    <dgm:cxn modelId="{417FB49C-2574-4D4E-A678-5C9843FECB4F}" type="presOf" srcId="{43A8B306-77B4-4DB6-925C-2290B4D1EDE8}" destId="{99E1BA85-F4AC-4CEF-97AD-65B0A363EE24}" srcOrd="0" destOrd="1" presId="urn:microsoft.com/office/officeart/2005/8/layout/hList1"/>
    <dgm:cxn modelId="{D8C4A8A6-D74B-41E2-B6C9-46429DA3F944}" srcId="{C249C9F7-E011-4ED7-B793-373740E4F0B0}" destId="{15F365B4-7D7D-4049-B955-62E83F11D59A}" srcOrd="0" destOrd="0" parTransId="{98317F35-9D1A-4C99-A873-1A529900538E}" sibTransId="{9334FD14-E97C-4B78-8440-708C0C213824}"/>
    <dgm:cxn modelId="{5608E1AC-B1B3-4204-8A72-5DFB53F1AB9E}" type="presOf" srcId="{3FBDF8F7-8A3A-4E01-ABD9-4CCDC38B7024}" destId="{99E1BA85-F4AC-4CEF-97AD-65B0A363EE24}" srcOrd="0" destOrd="0" presId="urn:microsoft.com/office/officeart/2005/8/layout/hList1"/>
    <dgm:cxn modelId="{4BA04DAE-2A64-4326-B680-3DA1ACD80400}" type="presOf" srcId="{C249C9F7-E011-4ED7-B793-373740E4F0B0}" destId="{F1C6F978-B9F8-4C9B-B1CE-6CCD13927041}" srcOrd="0" destOrd="0" presId="urn:microsoft.com/office/officeart/2005/8/layout/hList1"/>
    <dgm:cxn modelId="{FDEB8DB6-76F5-493F-93C0-CD1686E55DB3}" type="presOf" srcId="{D2FAADE7-0E0A-4E25-998D-914E9E3C469D}" destId="{D89C2F83-3803-43B9-8A7A-0840D07FBC32}" srcOrd="0" destOrd="1" presId="urn:microsoft.com/office/officeart/2005/8/layout/hList1"/>
    <dgm:cxn modelId="{0803F8B7-635E-4862-8C95-338491FA40C1}" srcId="{31688651-F6F1-4C93-A36D-650402B24D31}" destId="{1A1A4672-D1D0-4A65-9C33-F2EEC5772743}" srcOrd="0" destOrd="0" parTransId="{A9D61CB6-F120-46BE-BED3-E1567611FA97}" sibTransId="{A0E30DFF-978B-41DD-BBA6-166718EB96C4}"/>
    <dgm:cxn modelId="{BCA179BC-EFB6-4309-B40E-BE6735C3C49B}" srcId="{1A1A4672-D1D0-4A65-9C33-F2EEC5772743}" destId="{43A8B306-77B4-4DB6-925C-2290B4D1EDE8}" srcOrd="1" destOrd="0" parTransId="{866D8729-D99D-4FE1-9F6F-82AD6C70BCA4}" sibTransId="{FCB664F7-BD19-40D0-BD91-BF993E6A0054}"/>
    <dgm:cxn modelId="{E6F392C1-D790-4DB8-9209-8B366BFB732F}" type="presOf" srcId="{1A3A4E9B-A7CE-4327-ACDC-EF307DC1EEF2}" destId="{CF706494-97B7-4AC5-9047-EB038E24D1A4}" srcOrd="0" destOrd="0" presId="urn:microsoft.com/office/officeart/2005/8/layout/hList1"/>
    <dgm:cxn modelId="{EE5546E3-B1F9-4498-8195-A63B4BCC5271}" type="presOf" srcId="{31688651-F6F1-4C93-A36D-650402B24D31}" destId="{6B10D178-6B9D-4D4F-BDBF-9D0FD44E29A8}" srcOrd="0" destOrd="0" presId="urn:microsoft.com/office/officeart/2005/8/layout/hList1"/>
    <dgm:cxn modelId="{A59E036A-0ABC-4398-A50C-2CA50F37202E}" type="presParOf" srcId="{6B10D178-6B9D-4D4F-BDBF-9D0FD44E29A8}" destId="{5C900B54-DF62-4583-B9FA-F5F2251209DC}" srcOrd="0" destOrd="0" presId="urn:microsoft.com/office/officeart/2005/8/layout/hList1"/>
    <dgm:cxn modelId="{E3F387B2-9290-456A-8F3C-DB5CC311A4E2}" type="presParOf" srcId="{5C900B54-DF62-4583-B9FA-F5F2251209DC}" destId="{C02266B0-2652-4926-A8BD-9E55A984B212}" srcOrd="0" destOrd="0" presId="urn:microsoft.com/office/officeart/2005/8/layout/hList1"/>
    <dgm:cxn modelId="{DF9AA94D-D992-4A16-AF1D-FBE825C81117}" type="presParOf" srcId="{5C900B54-DF62-4583-B9FA-F5F2251209DC}" destId="{99E1BA85-F4AC-4CEF-97AD-65B0A363EE24}" srcOrd="1" destOrd="0" presId="urn:microsoft.com/office/officeart/2005/8/layout/hList1"/>
    <dgm:cxn modelId="{19EB3296-D56A-49AE-96FE-DFE68F45868F}" type="presParOf" srcId="{6B10D178-6B9D-4D4F-BDBF-9D0FD44E29A8}" destId="{FD52D235-8DA3-4CAD-9F8E-CB081AE77359}" srcOrd="1" destOrd="0" presId="urn:microsoft.com/office/officeart/2005/8/layout/hList1"/>
    <dgm:cxn modelId="{D52B2A0F-EAE8-4235-B7FB-8D397CA8C44B}" type="presParOf" srcId="{6B10D178-6B9D-4D4F-BDBF-9D0FD44E29A8}" destId="{369CC0EE-BA12-4DBF-81BC-21E94DE81F3C}" srcOrd="2" destOrd="0" presId="urn:microsoft.com/office/officeart/2005/8/layout/hList1"/>
    <dgm:cxn modelId="{037BDF52-FCBD-4B6A-805D-ABA2BF003CA2}" type="presParOf" srcId="{369CC0EE-BA12-4DBF-81BC-21E94DE81F3C}" destId="{F1C6F978-B9F8-4C9B-B1CE-6CCD13927041}" srcOrd="0" destOrd="0" presId="urn:microsoft.com/office/officeart/2005/8/layout/hList1"/>
    <dgm:cxn modelId="{C5D24F15-8633-4473-AED9-3A27B0D2052B}" type="presParOf" srcId="{369CC0EE-BA12-4DBF-81BC-21E94DE81F3C}" destId="{D89C2F83-3803-43B9-8A7A-0840D07FBC32}" srcOrd="1" destOrd="0" presId="urn:microsoft.com/office/officeart/2005/8/layout/hList1"/>
    <dgm:cxn modelId="{EB41327A-44FA-46CD-9D97-169C1D83B240}" type="presParOf" srcId="{6B10D178-6B9D-4D4F-BDBF-9D0FD44E29A8}" destId="{0F5EEB08-CB3F-44FE-9CE8-F7777893AB50}" srcOrd="3" destOrd="0" presId="urn:microsoft.com/office/officeart/2005/8/layout/hList1"/>
    <dgm:cxn modelId="{EF4E94E1-C53A-4F72-A792-985A4D1A0CDD}" type="presParOf" srcId="{6B10D178-6B9D-4D4F-BDBF-9D0FD44E29A8}" destId="{AD1CEF03-E9F6-42DF-8BCC-FF7D0D210FB6}" srcOrd="4" destOrd="0" presId="urn:microsoft.com/office/officeart/2005/8/layout/hList1"/>
    <dgm:cxn modelId="{ED0685AB-58E0-4EF2-92E1-0B322E1224DA}" type="presParOf" srcId="{AD1CEF03-E9F6-42DF-8BCC-FF7D0D210FB6}" destId="{DFEE7062-AF93-442C-B520-319BD8137994}" srcOrd="0" destOrd="0" presId="urn:microsoft.com/office/officeart/2005/8/layout/hList1"/>
    <dgm:cxn modelId="{4064D56B-0DDC-4508-A595-492FF2C2308F}" type="presParOf" srcId="{AD1CEF03-E9F6-42DF-8BCC-FF7D0D210FB6}" destId="{CF706494-97B7-4AC5-9047-EB038E24D1A4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29FF95-077F-41CD-BE48-CDCD1AB373BD}" type="doc">
      <dgm:prSet loTypeId="urn:microsoft.com/office/officeart/2005/8/layout/hProcess9" loCatId="process" qsTypeId="urn:microsoft.com/office/officeart/2005/8/quickstyle/3d6" qsCatId="3D" csTypeId="urn:microsoft.com/office/officeart/2005/8/colors/accent3_2" csCatId="accent3" phldr="1"/>
      <dgm:spPr/>
    </dgm:pt>
    <dgm:pt modelId="{4CA6BD8E-3117-4C1D-98E2-88C5E78D97BA}">
      <dgm:prSet phldrT="[Text]"/>
      <dgm:spPr/>
      <dgm:t>
        <a:bodyPr/>
        <a:lstStyle/>
        <a:p>
          <a:r>
            <a:rPr lang="et-EE" dirty="0"/>
            <a:t>Kriise pole olemas</a:t>
          </a:r>
        </a:p>
      </dgm:t>
    </dgm:pt>
    <dgm:pt modelId="{6289B605-C7F4-45EC-96F7-37BCF1A92BA6}" type="parTrans" cxnId="{0E6414CC-047E-481B-B678-17E93DF71C27}">
      <dgm:prSet/>
      <dgm:spPr/>
      <dgm:t>
        <a:bodyPr/>
        <a:lstStyle/>
        <a:p>
          <a:endParaRPr lang="et-EE"/>
        </a:p>
      </dgm:t>
    </dgm:pt>
    <dgm:pt modelId="{FAF13428-6597-4789-8A78-2951A96B2D84}" type="sibTrans" cxnId="{0E6414CC-047E-481B-B678-17E93DF71C27}">
      <dgm:prSet/>
      <dgm:spPr/>
      <dgm:t>
        <a:bodyPr/>
        <a:lstStyle/>
        <a:p>
          <a:endParaRPr lang="et-EE"/>
        </a:p>
      </dgm:t>
    </dgm:pt>
    <dgm:pt modelId="{DA9511B0-2F11-4D94-BF15-906C08E62386}">
      <dgm:prSet phldrT="[Text]"/>
      <dgm:spPr/>
      <dgm:t>
        <a:bodyPr/>
        <a:lstStyle/>
        <a:p>
          <a:r>
            <a:rPr lang="et-EE" dirty="0"/>
            <a:t>„Riik“ tuleb appi</a:t>
          </a:r>
        </a:p>
      </dgm:t>
    </dgm:pt>
    <dgm:pt modelId="{68514007-0F46-4C0A-8771-65776C228F88}" type="parTrans" cxnId="{93CBEFB5-A941-4772-A96D-61410C252987}">
      <dgm:prSet/>
      <dgm:spPr/>
      <dgm:t>
        <a:bodyPr/>
        <a:lstStyle/>
        <a:p>
          <a:endParaRPr lang="et-EE"/>
        </a:p>
      </dgm:t>
    </dgm:pt>
    <dgm:pt modelId="{C8A9F0D8-BF1E-444D-B31C-F9196FF54EB2}" type="sibTrans" cxnId="{93CBEFB5-A941-4772-A96D-61410C252987}">
      <dgm:prSet/>
      <dgm:spPr/>
      <dgm:t>
        <a:bodyPr/>
        <a:lstStyle/>
        <a:p>
          <a:endParaRPr lang="et-EE"/>
        </a:p>
      </dgm:t>
    </dgm:pt>
    <dgm:pt modelId="{246ABE04-64A3-4834-A6A7-9EA9A7D226E6}">
      <dgm:prSet phldrT="[Text]"/>
      <dgm:spPr/>
      <dgm:t>
        <a:bodyPr/>
        <a:lstStyle/>
        <a:p>
          <a:r>
            <a:rPr lang="et-EE" dirty="0"/>
            <a:t>Olen valmis ise hakkama saama</a:t>
          </a:r>
        </a:p>
      </dgm:t>
    </dgm:pt>
    <dgm:pt modelId="{61DD4195-9BA9-4AC4-AB94-18BA2C5CC90F}" type="parTrans" cxnId="{C08216A3-2FB4-4C1F-A2A2-2FFED5365A24}">
      <dgm:prSet/>
      <dgm:spPr/>
      <dgm:t>
        <a:bodyPr/>
        <a:lstStyle/>
        <a:p>
          <a:endParaRPr lang="et-EE"/>
        </a:p>
      </dgm:t>
    </dgm:pt>
    <dgm:pt modelId="{87A6CE6D-D390-4AB6-BC5B-6E3BD6E1EA33}" type="sibTrans" cxnId="{C08216A3-2FB4-4C1F-A2A2-2FFED5365A24}">
      <dgm:prSet/>
      <dgm:spPr/>
      <dgm:t>
        <a:bodyPr/>
        <a:lstStyle/>
        <a:p>
          <a:endParaRPr lang="et-EE"/>
        </a:p>
      </dgm:t>
    </dgm:pt>
    <dgm:pt modelId="{5E132BB2-7E2A-4155-83B5-571D7D7CF9B5}" type="pres">
      <dgm:prSet presAssocID="{E929FF95-077F-41CD-BE48-CDCD1AB373BD}" presName="CompostProcess" presStyleCnt="0">
        <dgm:presLayoutVars>
          <dgm:dir/>
          <dgm:resizeHandles val="exact"/>
        </dgm:presLayoutVars>
      </dgm:prSet>
      <dgm:spPr/>
    </dgm:pt>
    <dgm:pt modelId="{13AD4471-A01D-46FE-AB45-D3438774C6DC}" type="pres">
      <dgm:prSet presAssocID="{E929FF95-077F-41CD-BE48-CDCD1AB373BD}" presName="arrow" presStyleLbl="bgShp" presStyleIdx="0" presStyleCnt="1"/>
      <dgm:spPr/>
    </dgm:pt>
    <dgm:pt modelId="{1DFBCCB6-0BD0-40C1-A3A6-D38EF2705F54}" type="pres">
      <dgm:prSet presAssocID="{E929FF95-077F-41CD-BE48-CDCD1AB373BD}" presName="linearProcess" presStyleCnt="0"/>
      <dgm:spPr/>
    </dgm:pt>
    <dgm:pt modelId="{0169BEB9-1041-4E8B-9A68-ED46C18F1069}" type="pres">
      <dgm:prSet presAssocID="{4CA6BD8E-3117-4C1D-98E2-88C5E78D97BA}" presName="textNode" presStyleLbl="node1" presStyleIdx="0" presStyleCnt="3">
        <dgm:presLayoutVars>
          <dgm:bulletEnabled val="1"/>
        </dgm:presLayoutVars>
      </dgm:prSet>
      <dgm:spPr/>
    </dgm:pt>
    <dgm:pt modelId="{EFAE2CD7-263E-42E2-8FBF-2831208356A5}" type="pres">
      <dgm:prSet presAssocID="{FAF13428-6597-4789-8A78-2951A96B2D84}" presName="sibTrans" presStyleCnt="0"/>
      <dgm:spPr/>
    </dgm:pt>
    <dgm:pt modelId="{A63124A7-7863-4612-A01A-6954B8411F82}" type="pres">
      <dgm:prSet presAssocID="{DA9511B0-2F11-4D94-BF15-906C08E62386}" presName="textNode" presStyleLbl="node1" presStyleIdx="1" presStyleCnt="3">
        <dgm:presLayoutVars>
          <dgm:bulletEnabled val="1"/>
        </dgm:presLayoutVars>
      </dgm:prSet>
      <dgm:spPr/>
    </dgm:pt>
    <dgm:pt modelId="{66C18281-820C-4E8B-A144-3BB7248406B6}" type="pres">
      <dgm:prSet presAssocID="{C8A9F0D8-BF1E-444D-B31C-F9196FF54EB2}" presName="sibTrans" presStyleCnt="0"/>
      <dgm:spPr/>
    </dgm:pt>
    <dgm:pt modelId="{EF86146D-D35C-4720-8513-37EFBA917041}" type="pres">
      <dgm:prSet presAssocID="{246ABE04-64A3-4834-A6A7-9EA9A7D226E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30DC66F-F2BA-4B85-825D-07EDC8BE9030}" type="presOf" srcId="{DA9511B0-2F11-4D94-BF15-906C08E62386}" destId="{A63124A7-7863-4612-A01A-6954B8411F82}" srcOrd="0" destOrd="0" presId="urn:microsoft.com/office/officeart/2005/8/layout/hProcess9"/>
    <dgm:cxn modelId="{58E65D73-28BC-4FC7-8E3F-1641427E8BDF}" type="presOf" srcId="{246ABE04-64A3-4834-A6A7-9EA9A7D226E6}" destId="{EF86146D-D35C-4720-8513-37EFBA917041}" srcOrd="0" destOrd="0" presId="urn:microsoft.com/office/officeart/2005/8/layout/hProcess9"/>
    <dgm:cxn modelId="{C08216A3-2FB4-4C1F-A2A2-2FFED5365A24}" srcId="{E929FF95-077F-41CD-BE48-CDCD1AB373BD}" destId="{246ABE04-64A3-4834-A6A7-9EA9A7D226E6}" srcOrd="2" destOrd="0" parTransId="{61DD4195-9BA9-4AC4-AB94-18BA2C5CC90F}" sibTransId="{87A6CE6D-D390-4AB6-BC5B-6E3BD6E1EA33}"/>
    <dgm:cxn modelId="{93CBEFB5-A941-4772-A96D-61410C252987}" srcId="{E929FF95-077F-41CD-BE48-CDCD1AB373BD}" destId="{DA9511B0-2F11-4D94-BF15-906C08E62386}" srcOrd="1" destOrd="0" parTransId="{68514007-0F46-4C0A-8771-65776C228F88}" sibTransId="{C8A9F0D8-BF1E-444D-B31C-F9196FF54EB2}"/>
    <dgm:cxn modelId="{0E6414CC-047E-481B-B678-17E93DF71C27}" srcId="{E929FF95-077F-41CD-BE48-CDCD1AB373BD}" destId="{4CA6BD8E-3117-4C1D-98E2-88C5E78D97BA}" srcOrd="0" destOrd="0" parTransId="{6289B605-C7F4-45EC-96F7-37BCF1A92BA6}" sibTransId="{FAF13428-6597-4789-8A78-2951A96B2D84}"/>
    <dgm:cxn modelId="{EF4AFBD0-A217-412D-91DD-D6210CFE11E7}" type="presOf" srcId="{4CA6BD8E-3117-4C1D-98E2-88C5E78D97BA}" destId="{0169BEB9-1041-4E8B-9A68-ED46C18F1069}" srcOrd="0" destOrd="0" presId="urn:microsoft.com/office/officeart/2005/8/layout/hProcess9"/>
    <dgm:cxn modelId="{B509C3F3-CA06-48FD-AD55-9DE48D8807BD}" type="presOf" srcId="{E929FF95-077F-41CD-BE48-CDCD1AB373BD}" destId="{5E132BB2-7E2A-4155-83B5-571D7D7CF9B5}" srcOrd="0" destOrd="0" presId="urn:microsoft.com/office/officeart/2005/8/layout/hProcess9"/>
    <dgm:cxn modelId="{F11DEDE0-AA06-4927-B8CB-F4C05BEEB3F6}" type="presParOf" srcId="{5E132BB2-7E2A-4155-83B5-571D7D7CF9B5}" destId="{13AD4471-A01D-46FE-AB45-D3438774C6DC}" srcOrd="0" destOrd="0" presId="urn:microsoft.com/office/officeart/2005/8/layout/hProcess9"/>
    <dgm:cxn modelId="{90CDC882-DDE1-4033-AC23-EE114C1A5A1C}" type="presParOf" srcId="{5E132BB2-7E2A-4155-83B5-571D7D7CF9B5}" destId="{1DFBCCB6-0BD0-40C1-A3A6-D38EF2705F54}" srcOrd="1" destOrd="0" presId="urn:microsoft.com/office/officeart/2005/8/layout/hProcess9"/>
    <dgm:cxn modelId="{98EE334F-A69A-4C56-B96C-E242EDC70C8D}" type="presParOf" srcId="{1DFBCCB6-0BD0-40C1-A3A6-D38EF2705F54}" destId="{0169BEB9-1041-4E8B-9A68-ED46C18F1069}" srcOrd="0" destOrd="0" presId="urn:microsoft.com/office/officeart/2005/8/layout/hProcess9"/>
    <dgm:cxn modelId="{1DAB3E50-5D03-4BD0-88BA-05F02F46DEE1}" type="presParOf" srcId="{1DFBCCB6-0BD0-40C1-A3A6-D38EF2705F54}" destId="{EFAE2CD7-263E-42E2-8FBF-2831208356A5}" srcOrd="1" destOrd="0" presId="urn:microsoft.com/office/officeart/2005/8/layout/hProcess9"/>
    <dgm:cxn modelId="{DBECDD43-A22E-437A-B667-FE55514FBAB1}" type="presParOf" srcId="{1DFBCCB6-0BD0-40C1-A3A6-D38EF2705F54}" destId="{A63124A7-7863-4612-A01A-6954B8411F82}" srcOrd="2" destOrd="0" presId="urn:microsoft.com/office/officeart/2005/8/layout/hProcess9"/>
    <dgm:cxn modelId="{5FA77A16-76EF-4F68-9520-C0102C3E12EE}" type="presParOf" srcId="{1DFBCCB6-0BD0-40C1-A3A6-D38EF2705F54}" destId="{66C18281-820C-4E8B-A144-3BB7248406B6}" srcOrd="3" destOrd="0" presId="urn:microsoft.com/office/officeart/2005/8/layout/hProcess9"/>
    <dgm:cxn modelId="{8744A73E-C8F6-4847-A9B6-0EDE95B1F590}" type="presParOf" srcId="{1DFBCCB6-0BD0-40C1-A3A6-D38EF2705F54}" destId="{EF86146D-D35C-4720-8513-37EFBA91704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A7299B-F5D3-4A59-AF70-00BFAB7BDD94}" type="doc">
      <dgm:prSet loTypeId="urn:microsoft.com/office/officeart/2005/8/layout/defaul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t-EE"/>
        </a:p>
      </dgm:t>
    </dgm:pt>
    <dgm:pt modelId="{6BC27F94-511E-442D-933F-95C937487E3E}">
      <dgm:prSet phldrT="[Text]"/>
      <dgm:spPr/>
      <dgm:t>
        <a:bodyPr/>
        <a:lstStyle/>
        <a:p>
          <a:r>
            <a:rPr lang="et-EE" dirty="0"/>
            <a:t>Elektrikatkestus	</a:t>
          </a:r>
        </a:p>
      </dgm:t>
    </dgm:pt>
    <dgm:pt modelId="{6E6E7398-0CB8-46AC-8151-18BE09122010}" type="parTrans" cxnId="{03835AF0-43DD-4C0E-A75A-8AF1110D05C0}">
      <dgm:prSet/>
      <dgm:spPr/>
      <dgm:t>
        <a:bodyPr/>
        <a:lstStyle/>
        <a:p>
          <a:endParaRPr lang="et-EE"/>
        </a:p>
      </dgm:t>
    </dgm:pt>
    <dgm:pt modelId="{A06546BB-F597-4831-B6D9-E491B62D7BAD}" type="sibTrans" cxnId="{03835AF0-43DD-4C0E-A75A-8AF1110D05C0}">
      <dgm:prSet/>
      <dgm:spPr/>
      <dgm:t>
        <a:bodyPr/>
        <a:lstStyle/>
        <a:p>
          <a:endParaRPr lang="et-EE"/>
        </a:p>
      </dgm:t>
    </dgm:pt>
    <dgm:pt modelId="{A92367B7-EF27-4A08-81B5-2946AEAA3D27}">
      <dgm:prSet phldrT="[Text]"/>
      <dgm:spPr/>
      <dgm:t>
        <a:bodyPr/>
        <a:lstStyle/>
        <a:p>
          <a:r>
            <a:rPr lang="et-EE" dirty="0"/>
            <a:t>Torm/lumetorm</a:t>
          </a:r>
        </a:p>
      </dgm:t>
    </dgm:pt>
    <dgm:pt modelId="{11B4FABF-13C3-48FB-9BDA-9F76E4192270}" type="parTrans" cxnId="{824616C8-E0C0-4B2F-B5DC-7115C2C4BC2C}">
      <dgm:prSet/>
      <dgm:spPr/>
      <dgm:t>
        <a:bodyPr/>
        <a:lstStyle/>
        <a:p>
          <a:endParaRPr lang="et-EE"/>
        </a:p>
      </dgm:t>
    </dgm:pt>
    <dgm:pt modelId="{D74D10DF-01CF-4434-8C78-253A428CC3B3}" type="sibTrans" cxnId="{824616C8-E0C0-4B2F-B5DC-7115C2C4BC2C}">
      <dgm:prSet/>
      <dgm:spPr/>
      <dgm:t>
        <a:bodyPr/>
        <a:lstStyle/>
        <a:p>
          <a:endParaRPr lang="et-EE"/>
        </a:p>
      </dgm:t>
    </dgm:pt>
    <dgm:pt modelId="{2471278B-6C24-445D-A87C-9EC83CA8DDD4}">
      <dgm:prSet phldrT="[Text]"/>
      <dgm:spPr/>
      <dgm:t>
        <a:bodyPr/>
        <a:lstStyle/>
        <a:p>
          <a:r>
            <a:rPr lang="et-EE" dirty="0"/>
            <a:t>Ulatuslik tulekahju</a:t>
          </a:r>
        </a:p>
      </dgm:t>
    </dgm:pt>
    <dgm:pt modelId="{87B58AB2-850B-412C-B807-F7703A96E9D6}" type="parTrans" cxnId="{5809DCA9-9FBF-4B23-AE69-8D5F31D019A2}">
      <dgm:prSet/>
      <dgm:spPr/>
      <dgm:t>
        <a:bodyPr/>
        <a:lstStyle/>
        <a:p>
          <a:endParaRPr lang="et-EE"/>
        </a:p>
      </dgm:t>
    </dgm:pt>
    <dgm:pt modelId="{7934AD28-D96F-4F8A-BEA3-70F91B6EF7E7}" type="sibTrans" cxnId="{5809DCA9-9FBF-4B23-AE69-8D5F31D019A2}">
      <dgm:prSet/>
      <dgm:spPr/>
      <dgm:t>
        <a:bodyPr/>
        <a:lstStyle/>
        <a:p>
          <a:endParaRPr lang="et-EE"/>
        </a:p>
      </dgm:t>
    </dgm:pt>
    <dgm:pt modelId="{1FC330F0-D94A-40D6-96CC-D36A4F24ED50}">
      <dgm:prSet phldrT="[Text]"/>
      <dgm:spPr/>
      <dgm:t>
        <a:bodyPr/>
        <a:lstStyle/>
        <a:p>
          <a:r>
            <a:rPr lang="et-EE" dirty="0"/>
            <a:t>Pikk külma või kuumalaine</a:t>
          </a:r>
        </a:p>
      </dgm:t>
    </dgm:pt>
    <dgm:pt modelId="{9D777433-B7D4-4DCB-BFEA-88203451B623}" type="parTrans" cxnId="{D1879EB9-CB03-4962-8B2D-E7F040FD249D}">
      <dgm:prSet/>
      <dgm:spPr/>
      <dgm:t>
        <a:bodyPr/>
        <a:lstStyle/>
        <a:p>
          <a:endParaRPr lang="et-EE"/>
        </a:p>
      </dgm:t>
    </dgm:pt>
    <dgm:pt modelId="{D75DDCAC-4169-47B0-A361-347C7A8B25CD}" type="sibTrans" cxnId="{D1879EB9-CB03-4962-8B2D-E7F040FD249D}">
      <dgm:prSet/>
      <dgm:spPr/>
      <dgm:t>
        <a:bodyPr/>
        <a:lstStyle/>
        <a:p>
          <a:endParaRPr lang="et-EE"/>
        </a:p>
      </dgm:t>
    </dgm:pt>
    <dgm:pt modelId="{2B26E860-865E-44B5-AAB8-8F5F6BEA88A4}">
      <dgm:prSet phldrT="[Text]"/>
      <dgm:spPr/>
      <dgm:t>
        <a:bodyPr/>
        <a:lstStyle/>
        <a:p>
          <a:r>
            <a:rPr lang="et-EE" dirty="0"/>
            <a:t>Üleujutus</a:t>
          </a:r>
        </a:p>
      </dgm:t>
    </dgm:pt>
    <dgm:pt modelId="{EA445D4D-B67D-4B73-95E0-340383C76C1E}" type="parTrans" cxnId="{3EB013E8-7A0A-4D4D-80D0-0FDB2F089908}">
      <dgm:prSet/>
      <dgm:spPr/>
      <dgm:t>
        <a:bodyPr/>
        <a:lstStyle/>
        <a:p>
          <a:endParaRPr lang="et-EE"/>
        </a:p>
      </dgm:t>
    </dgm:pt>
    <dgm:pt modelId="{B16497B4-70BC-4AA8-B4F6-D305F444A3A6}" type="sibTrans" cxnId="{3EB013E8-7A0A-4D4D-80D0-0FDB2F089908}">
      <dgm:prSet/>
      <dgm:spPr/>
      <dgm:t>
        <a:bodyPr/>
        <a:lstStyle/>
        <a:p>
          <a:endParaRPr lang="et-EE"/>
        </a:p>
      </dgm:t>
    </dgm:pt>
    <dgm:pt modelId="{0227FE8B-37D6-47DD-A751-C6B53E7A6ABB}">
      <dgm:prSet phldrT="[Text]"/>
      <dgm:spPr/>
      <dgm:t>
        <a:bodyPr/>
        <a:lstStyle/>
        <a:p>
          <a:r>
            <a:rPr lang="et-EE" dirty="0"/>
            <a:t>Nakkushaiguste epideemia</a:t>
          </a:r>
        </a:p>
      </dgm:t>
    </dgm:pt>
    <dgm:pt modelId="{B50CC1F5-246E-41A8-99C0-D3E755FE3E3C}" type="parTrans" cxnId="{033E08BC-66B5-4E64-A9C8-029D099BA96E}">
      <dgm:prSet/>
      <dgm:spPr/>
      <dgm:t>
        <a:bodyPr/>
        <a:lstStyle/>
        <a:p>
          <a:endParaRPr lang="et-EE"/>
        </a:p>
      </dgm:t>
    </dgm:pt>
    <dgm:pt modelId="{07AE3463-275C-4938-9DDF-CF434D3473B8}" type="sibTrans" cxnId="{033E08BC-66B5-4E64-A9C8-029D099BA96E}">
      <dgm:prSet/>
      <dgm:spPr/>
      <dgm:t>
        <a:bodyPr/>
        <a:lstStyle/>
        <a:p>
          <a:endParaRPr lang="et-EE"/>
        </a:p>
      </dgm:t>
    </dgm:pt>
    <dgm:pt modelId="{04F97125-5753-4164-AB81-EB3A21C195D7}">
      <dgm:prSet phldrT="[Text]"/>
      <dgm:spPr/>
      <dgm:t>
        <a:bodyPr/>
        <a:lstStyle/>
        <a:p>
          <a:r>
            <a:rPr lang="et-EE" dirty="0"/>
            <a:t>Lennu-, laeva-, maantee või rongiõnnetus</a:t>
          </a:r>
        </a:p>
      </dgm:t>
    </dgm:pt>
    <dgm:pt modelId="{EACC89FD-276B-45FA-A4EF-113752C0DA48}" type="parTrans" cxnId="{89693D42-D2E1-42AD-9907-DDA35F49C47C}">
      <dgm:prSet/>
      <dgm:spPr/>
      <dgm:t>
        <a:bodyPr/>
        <a:lstStyle/>
        <a:p>
          <a:endParaRPr lang="et-EE"/>
        </a:p>
      </dgm:t>
    </dgm:pt>
    <dgm:pt modelId="{73EA2EBE-246E-4D6D-80C9-00C335549394}" type="sibTrans" cxnId="{89693D42-D2E1-42AD-9907-DDA35F49C47C}">
      <dgm:prSet/>
      <dgm:spPr/>
      <dgm:t>
        <a:bodyPr/>
        <a:lstStyle/>
        <a:p>
          <a:endParaRPr lang="et-EE"/>
        </a:p>
      </dgm:t>
    </dgm:pt>
    <dgm:pt modelId="{CD5653A6-62A1-49C4-ABF3-5FF61AAEED95}">
      <dgm:prSet phldrT="[Text]"/>
      <dgm:spPr/>
      <dgm:t>
        <a:bodyPr/>
        <a:lstStyle/>
        <a:p>
          <a:r>
            <a:rPr lang="et-EE" dirty="0"/>
            <a:t>Ohtlikud veosed</a:t>
          </a:r>
        </a:p>
      </dgm:t>
    </dgm:pt>
    <dgm:pt modelId="{B5C6F234-98AE-43A8-9400-B2CE70A72883}" type="parTrans" cxnId="{DC67134D-3D07-425C-8A4A-C11D1C2893AF}">
      <dgm:prSet/>
      <dgm:spPr/>
      <dgm:t>
        <a:bodyPr/>
        <a:lstStyle/>
        <a:p>
          <a:endParaRPr lang="et-EE"/>
        </a:p>
      </dgm:t>
    </dgm:pt>
    <dgm:pt modelId="{D904462C-610B-4A8A-9060-3A3C38AAE14F}" type="sibTrans" cxnId="{DC67134D-3D07-425C-8A4A-C11D1C2893AF}">
      <dgm:prSet/>
      <dgm:spPr/>
      <dgm:t>
        <a:bodyPr/>
        <a:lstStyle/>
        <a:p>
          <a:endParaRPr lang="et-EE"/>
        </a:p>
      </dgm:t>
    </dgm:pt>
    <dgm:pt modelId="{6BA57AF5-FD0B-4D02-A82B-E365CB78D49C}">
      <dgm:prSet phldrT="[Text]"/>
      <dgm:spPr/>
      <dgm:t>
        <a:bodyPr/>
        <a:lstStyle/>
        <a:p>
          <a:r>
            <a:rPr lang="et-EE" dirty="0"/>
            <a:t>Keemia-, kiirgus õnnetus</a:t>
          </a:r>
        </a:p>
      </dgm:t>
    </dgm:pt>
    <dgm:pt modelId="{7C3AA1FE-6FED-4291-BA82-1B9A8C30B994}" type="parTrans" cxnId="{085C14BF-27AB-4CC7-BDA0-DE337ED9D356}">
      <dgm:prSet/>
      <dgm:spPr/>
      <dgm:t>
        <a:bodyPr/>
        <a:lstStyle/>
        <a:p>
          <a:endParaRPr lang="et-EE"/>
        </a:p>
      </dgm:t>
    </dgm:pt>
    <dgm:pt modelId="{5933C9D8-2835-4279-B24E-68874217A8DB}" type="sibTrans" cxnId="{085C14BF-27AB-4CC7-BDA0-DE337ED9D356}">
      <dgm:prSet/>
      <dgm:spPr/>
      <dgm:t>
        <a:bodyPr/>
        <a:lstStyle/>
        <a:p>
          <a:endParaRPr lang="et-EE"/>
        </a:p>
      </dgm:t>
    </dgm:pt>
    <dgm:pt modelId="{E2ABC97E-A1D4-4DE0-AFE8-9D120833A3C0}">
      <dgm:prSet phldrT="[Text]"/>
      <dgm:spPr/>
      <dgm:t>
        <a:bodyPr/>
        <a:lstStyle/>
        <a:p>
          <a:r>
            <a:rPr lang="et-EE" dirty="0"/>
            <a:t>Plahvatus </a:t>
          </a:r>
        </a:p>
      </dgm:t>
    </dgm:pt>
    <dgm:pt modelId="{0E828FCA-EA15-4DFC-96D3-AFD8222B9C12}" type="parTrans" cxnId="{EBDA1E78-F741-458B-BD09-E2BAC8CA631E}">
      <dgm:prSet/>
      <dgm:spPr/>
      <dgm:t>
        <a:bodyPr/>
        <a:lstStyle/>
        <a:p>
          <a:endParaRPr lang="et-EE"/>
        </a:p>
      </dgm:t>
    </dgm:pt>
    <dgm:pt modelId="{E8CEE374-9325-4CC1-A6F8-AE5666F1CEE0}" type="sibTrans" cxnId="{EBDA1E78-F741-458B-BD09-E2BAC8CA631E}">
      <dgm:prSet/>
      <dgm:spPr/>
      <dgm:t>
        <a:bodyPr/>
        <a:lstStyle/>
        <a:p>
          <a:endParaRPr lang="et-EE"/>
        </a:p>
      </dgm:t>
    </dgm:pt>
    <dgm:pt modelId="{1C19CA08-AFE9-4BE6-BA4E-283C1B29481B}">
      <dgm:prSet phldrT="[Text]"/>
      <dgm:spPr/>
      <dgm:t>
        <a:bodyPr/>
        <a:lstStyle/>
        <a:p>
          <a:r>
            <a:rPr lang="et-EE" dirty="0" err="1"/>
            <a:t>Küberrünnak</a:t>
          </a:r>
          <a:endParaRPr lang="et-EE" dirty="0"/>
        </a:p>
      </dgm:t>
    </dgm:pt>
    <dgm:pt modelId="{CCE33474-2959-4266-8C42-1FB6E98C9D0D}" type="parTrans" cxnId="{91B4C4F9-B127-4C7C-8F52-B68BD6B487DD}">
      <dgm:prSet/>
      <dgm:spPr/>
      <dgm:t>
        <a:bodyPr/>
        <a:lstStyle/>
        <a:p>
          <a:endParaRPr lang="et-EE"/>
        </a:p>
      </dgm:t>
    </dgm:pt>
    <dgm:pt modelId="{E4A3B43E-BD2D-4946-9B49-15CB8A3A4A75}" type="sibTrans" cxnId="{91B4C4F9-B127-4C7C-8F52-B68BD6B487DD}">
      <dgm:prSet/>
      <dgm:spPr/>
      <dgm:t>
        <a:bodyPr/>
        <a:lstStyle/>
        <a:p>
          <a:endParaRPr lang="et-EE"/>
        </a:p>
      </dgm:t>
    </dgm:pt>
    <dgm:pt modelId="{AF083E49-00F6-465B-8B49-9E68C9D7D6D7}">
      <dgm:prSet phldrT="[Text]"/>
      <dgm:spPr/>
      <dgm:t>
        <a:bodyPr/>
        <a:lstStyle/>
        <a:p>
          <a:r>
            <a:rPr lang="et-EE" dirty="0"/>
            <a:t>Sõjaline rünnak</a:t>
          </a:r>
        </a:p>
      </dgm:t>
    </dgm:pt>
    <dgm:pt modelId="{D5D024CD-1BE9-4350-A5A9-9A467DA33A86}" type="parTrans" cxnId="{2A927039-A842-407A-9C2E-D2CE68877F9D}">
      <dgm:prSet/>
      <dgm:spPr/>
      <dgm:t>
        <a:bodyPr/>
        <a:lstStyle/>
        <a:p>
          <a:endParaRPr lang="et-EE"/>
        </a:p>
      </dgm:t>
    </dgm:pt>
    <dgm:pt modelId="{E5A507E8-9C9E-4ECC-81FF-DBEBD581A1C2}" type="sibTrans" cxnId="{2A927039-A842-407A-9C2E-D2CE68877F9D}">
      <dgm:prSet/>
      <dgm:spPr/>
      <dgm:t>
        <a:bodyPr/>
        <a:lstStyle/>
        <a:p>
          <a:endParaRPr lang="et-EE"/>
        </a:p>
      </dgm:t>
    </dgm:pt>
    <dgm:pt modelId="{1F3D5957-879A-460C-9775-52D0BCB11F85}" type="pres">
      <dgm:prSet presAssocID="{18A7299B-F5D3-4A59-AF70-00BFAB7BDD94}" presName="diagram" presStyleCnt="0">
        <dgm:presLayoutVars>
          <dgm:dir/>
          <dgm:resizeHandles val="exact"/>
        </dgm:presLayoutVars>
      </dgm:prSet>
      <dgm:spPr/>
    </dgm:pt>
    <dgm:pt modelId="{DC86F687-2B80-4532-9CB1-E65435A4ABA8}" type="pres">
      <dgm:prSet presAssocID="{6BC27F94-511E-442D-933F-95C937487E3E}" presName="node" presStyleLbl="node1" presStyleIdx="0" presStyleCnt="12">
        <dgm:presLayoutVars>
          <dgm:bulletEnabled val="1"/>
        </dgm:presLayoutVars>
      </dgm:prSet>
      <dgm:spPr/>
    </dgm:pt>
    <dgm:pt modelId="{976C4AC8-D5A3-40FB-A7BA-906CFA565400}" type="pres">
      <dgm:prSet presAssocID="{A06546BB-F597-4831-B6D9-E491B62D7BAD}" presName="sibTrans" presStyleCnt="0"/>
      <dgm:spPr/>
    </dgm:pt>
    <dgm:pt modelId="{6B1FC17B-7EFC-45C9-82CB-E4724AE644DC}" type="pres">
      <dgm:prSet presAssocID="{A92367B7-EF27-4A08-81B5-2946AEAA3D27}" presName="node" presStyleLbl="node1" presStyleIdx="1" presStyleCnt="12">
        <dgm:presLayoutVars>
          <dgm:bulletEnabled val="1"/>
        </dgm:presLayoutVars>
      </dgm:prSet>
      <dgm:spPr/>
    </dgm:pt>
    <dgm:pt modelId="{97D4A41D-2908-4D29-B1FA-60CB0EE1D9D1}" type="pres">
      <dgm:prSet presAssocID="{D74D10DF-01CF-4434-8C78-253A428CC3B3}" presName="sibTrans" presStyleCnt="0"/>
      <dgm:spPr/>
    </dgm:pt>
    <dgm:pt modelId="{B2F22150-262D-41E8-A21A-A10AA9B4686A}" type="pres">
      <dgm:prSet presAssocID="{2471278B-6C24-445D-A87C-9EC83CA8DDD4}" presName="node" presStyleLbl="node1" presStyleIdx="2" presStyleCnt="12">
        <dgm:presLayoutVars>
          <dgm:bulletEnabled val="1"/>
        </dgm:presLayoutVars>
      </dgm:prSet>
      <dgm:spPr/>
    </dgm:pt>
    <dgm:pt modelId="{2A62E99A-1C9C-4FE7-8D0D-E5B27C3D529C}" type="pres">
      <dgm:prSet presAssocID="{7934AD28-D96F-4F8A-BEA3-70F91B6EF7E7}" presName="sibTrans" presStyleCnt="0"/>
      <dgm:spPr/>
    </dgm:pt>
    <dgm:pt modelId="{E82A8CC8-839C-40D0-9EC0-2603104BBCE8}" type="pres">
      <dgm:prSet presAssocID="{1FC330F0-D94A-40D6-96CC-D36A4F24ED50}" presName="node" presStyleLbl="node1" presStyleIdx="3" presStyleCnt="12">
        <dgm:presLayoutVars>
          <dgm:bulletEnabled val="1"/>
        </dgm:presLayoutVars>
      </dgm:prSet>
      <dgm:spPr/>
    </dgm:pt>
    <dgm:pt modelId="{F5A4336B-558B-4611-8886-0482BB5586AA}" type="pres">
      <dgm:prSet presAssocID="{D75DDCAC-4169-47B0-A361-347C7A8B25CD}" presName="sibTrans" presStyleCnt="0"/>
      <dgm:spPr/>
    </dgm:pt>
    <dgm:pt modelId="{8956CB22-A598-427E-80A9-54186168E486}" type="pres">
      <dgm:prSet presAssocID="{2B26E860-865E-44B5-AAB8-8F5F6BEA88A4}" presName="node" presStyleLbl="node1" presStyleIdx="4" presStyleCnt="12">
        <dgm:presLayoutVars>
          <dgm:bulletEnabled val="1"/>
        </dgm:presLayoutVars>
      </dgm:prSet>
      <dgm:spPr/>
    </dgm:pt>
    <dgm:pt modelId="{35AC23E9-BFE2-4013-B60E-636E5903C3A5}" type="pres">
      <dgm:prSet presAssocID="{B16497B4-70BC-4AA8-B4F6-D305F444A3A6}" presName="sibTrans" presStyleCnt="0"/>
      <dgm:spPr/>
    </dgm:pt>
    <dgm:pt modelId="{8FE4550D-9CFB-4C46-A808-C39330087B7C}" type="pres">
      <dgm:prSet presAssocID="{0227FE8B-37D6-47DD-A751-C6B53E7A6ABB}" presName="node" presStyleLbl="node1" presStyleIdx="5" presStyleCnt="12">
        <dgm:presLayoutVars>
          <dgm:bulletEnabled val="1"/>
        </dgm:presLayoutVars>
      </dgm:prSet>
      <dgm:spPr/>
    </dgm:pt>
    <dgm:pt modelId="{E6B3DDE2-789F-4113-9C8D-66905A87E670}" type="pres">
      <dgm:prSet presAssocID="{07AE3463-275C-4938-9DDF-CF434D3473B8}" presName="sibTrans" presStyleCnt="0"/>
      <dgm:spPr/>
    </dgm:pt>
    <dgm:pt modelId="{91FD865B-383C-437E-BAD6-EE1E82AAD6FC}" type="pres">
      <dgm:prSet presAssocID="{04F97125-5753-4164-AB81-EB3A21C195D7}" presName="node" presStyleLbl="node1" presStyleIdx="6" presStyleCnt="12">
        <dgm:presLayoutVars>
          <dgm:bulletEnabled val="1"/>
        </dgm:presLayoutVars>
      </dgm:prSet>
      <dgm:spPr/>
    </dgm:pt>
    <dgm:pt modelId="{1C195083-F75E-4CAF-A96D-9F13EA305DBC}" type="pres">
      <dgm:prSet presAssocID="{73EA2EBE-246E-4D6D-80C9-00C335549394}" presName="sibTrans" presStyleCnt="0"/>
      <dgm:spPr/>
    </dgm:pt>
    <dgm:pt modelId="{847FCEA9-D682-49A6-BAB9-CA756AAC5A7A}" type="pres">
      <dgm:prSet presAssocID="{CD5653A6-62A1-49C4-ABF3-5FF61AAEED95}" presName="node" presStyleLbl="node1" presStyleIdx="7" presStyleCnt="12">
        <dgm:presLayoutVars>
          <dgm:bulletEnabled val="1"/>
        </dgm:presLayoutVars>
      </dgm:prSet>
      <dgm:spPr/>
    </dgm:pt>
    <dgm:pt modelId="{FF1BEDC5-E6A8-4326-923E-A803487AF0E3}" type="pres">
      <dgm:prSet presAssocID="{D904462C-610B-4A8A-9060-3A3C38AAE14F}" presName="sibTrans" presStyleCnt="0"/>
      <dgm:spPr/>
    </dgm:pt>
    <dgm:pt modelId="{63CEF3DA-4C7B-4285-8458-A0C953AA9781}" type="pres">
      <dgm:prSet presAssocID="{6BA57AF5-FD0B-4D02-A82B-E365CB78D49C}" presName="node" presStyleLbl="node1" presStyleIdx="8" presStyleCnt="12">
        <dgm:presLayoutVars>
          <dgm:bulletEnabled val="1"/>
        </dgm:presLayoutVars>
      </dgm:prSet>
      <dgm:spPr/>
    </dgm:pt>
    <dgm:pt modelId="{F90D3E72-C141-4CF7-A88F-9AC11A211647}" type="pres">
      <dgm:prSet presAssocID="{5933C9D8-2835-4279-B24E-68874217A8DB}" presName="sibTrans" presStyleCnt="0"/>
      <dgm:spPr/>
    </dgm:pt>
    <dgm:pt modelId="{4D1592A6-8FAE-4055-812A-0DFAD8718D4F}" type="pres">
      <dgm:prSet presAssocID="{E2ABC97E-A1D4-4DE0-AFE8-9D120833A3C0}" presName="node" presStyleLbl="node1" presStyleIdx="9" presStyleCnt="12">
        <dgm:presLayoutVars>
          <dgm:bulletEnabled val="1"/>
        </dgm:presLayoutVars>
      </dgm:prSet>
      <dgm:spPr/>
    </dgm:pt>
    <dgm:pt modelId="{11A1ED84-7D6E-4F51-9502-0E5586B51646}" type="pres">
      <dgm:prSet presAssocID="{E8CEE374-9325-4CC1-A6F8-AE5666F1CEE0}" presName="sibTrans" presStyleCnt="0"/>
      <dgm:spPr/>
    </dgm:pt>
    <dgm:pt modelId="{3F655A44-7972-4706-B271-F7DAEE91B0CE}" type="pres">
      <dgm:prSet presAssocID="{1C19CA08-AFE9-4BE6-BA4E-283C1B29481B}" presName="node" presStyleLbl="node1" presStyleIdx="10" presStyleCnt="12">
        <dgm:presLayoutVars>
          <dgm:bulletEnabled val="1"/>
        </dgm:presLayoutVars>
      </dgm:prSet>
      <dgm:spPr/>
    </dgm:pt>
    <dgm:pt modelId="{0DE944C6-19DA-4C51-93DD-4BC3D8A6D768}" type="pres">
      <dgm:prSet presAssocID="{E4A3B43E-BD2D-4946-9B49-15CB8A3A4A75}" presName="sibTrans" presStyleCnt="0"/>
      <dgm:spPr/>
    </dgm:pt>
    <dgm:pt modelId="{F3D74053-4832-4979-8DEB-6ADFB692CF56}" type="pres">
      <dgm:prSet presAssocID="{AF083E49-00F6-465B-8B49-9E68C9D7D6D7}" presName="node" presStyleLbl="node1" presStyleIdx="11" presStyleCnt="12">
        <dgm:presLayoutVars>
          <dgm:bulletEnabled val="1"/>
        </dgm:presLayoutVars>
      </dgm:prSet>
      <dgm:spPr/>
    </dgm:pt>
  </dgm:ptLst>
  <dgm:cxnLst>
    <dgm:cxn modelId="{7EE9F703-247C-46B0-ABE7-C2D50C047D59}" type="presOf" srcId="{AF083E49-00F6-465B-8B49-9E68C9D7D6D7}" destId="{F3D74053-4832-4979-8DEB-6ADFB692CF56}" srcOrd="0" destOrd="0" presId="urn:microsoft.com/office/officeart/2005/8/layout/default"/>
    <dgm:cxn modelId="{E3045428-EBAF-446D-9195-652B4CB898B1}" type="presOf" srcId="{2471278B-6C24-445D-A87C-9EC83CA8DDD4}" destId="{B2F22150-262D-41E8-A21A-A10AA9B4686A}" srcOrd="0" destOrd="0" presId="urn:microsoft.com/office/officeart/2005/8/layout/default"/>
    <dgm:cxn modelId="{2A927039-A842-407A-9C2E-D2CE68877F9D}" srcId="{18A7299B-F5D3-4A59-AF70-00BFAB7BDD94}" destId="{AF083E49-00F6-465B-8B49-9E68C9D7D6D7}" srcOrd="11" destOrd="0" parTransId="{D5D024CD-1BE9-4350-A5A9-9A467DA33A86}" sibTransId="{E5A507E8-9C9E-4ECC-81FF-DBEBD581A1C2}"/>
    <dgm:cxn modelId="{05D32C5C-1997-48ED-BD7F-38F18FB39BF7}" type="presOf" srcId="{6BA57AF5-FD0B-4D02-A82B-E365CB78D49C}" destId="{63CEF3DA-4C7B-4285-8458-A0C953AA9781}" srcOrd="0" destOrd="0" presId="urn:microsoft.com/office/officeart/2005/8/layout/default"/>
    <dgm:cxn modelId="{89693D42-D2E1-42AD-9907-DDA35F49C47C}" srcId="{18A7299B-F5D3-4A59-AF70-00BFAB7BDD94}" destId="{04F97125-5753-4164-AB81-EB3A21C195D7}" srcOrd="6" destOrd="0" parTransId="{EACC89FD-276B-45FA-A4EF-113752C0DA48}" sibTransId="{73EA2EBE-246E-4D6D-80C9-00C335549394}"/>
    <dgm:cxn modelId="{81D7CF68-DE33-4097-BA4B-1D6F1538D9F9}" type="presOf" srcId="{CD5653A6-62A1-49C4-ABF3-5FF61AAEED95}" destId="{847FCEA9-D682-49A6-BAB9-CA756AAC5A7A}" srcOrd="0" destOrd="0" presId="urn:microsoft.com/office/officeart/2005/8/layout/default"/>
    <dgm:cxn modelId="{DC67134D-3D07-425C-8A4A-C11D1C2893AF}" srcId="{18A7299B-F5D3-4A59-AF70-00BFAB7BDD94}" destId="{CD5653A6-62A1-49C4-ABF3-5FF61AAEED95}" srcOrd="7" destOrd="0" parTransId="{B5C6F234-98AE-43A8-9400-B2CE70A72883}" sibTransId="{D904462C-610B-4A8A-9060-3A3C38AAE14F}"/>
    <dgm:cxn modelId="{EBDA1E78-F741-458B-BD09-E2BAC8CA631E}" srcId="{18A7299B-F5D3-4A59-AF70-00BFAB7BDD94}" destId="{E2ABC97E-A1D4-4DE0-AFE8-9D120833A3C0}" srcOrd="9" destOrd="0" parTransId="{0E828FCA-EA15-4DFC-96D3-AFD8222B9C12}" sibTransId="{E8CEE374-9325-4CC1-A6F8-AE5666F1CEE0}"/>
    <dgm:cxn modelId="{FC96AB79-3C50-4C44-A36F-16DA080EEFDB}" type="presOf" srcId="{1FC330F0-D94A-40D6-96CC-D36A4F24ED50}" destId="{E82A8CC8-839C-40D0-9EC0-2603104BBCE8}" srcOrd="0" destOrd="0" presId="urn:microsoft.com/office/officeart/2005/8/layout/default"/>
    <dgm:cxn modelId="{D0E3CB59-531C-43AE-99F8-B580671D01A3}" type="presOf" srcId="{04F97125-5753-4164-AB81-EB3A21C195D7}" destId="{91FD865B-383C-437E-BAD6-EE1E82AAD6FC}" srcOrd="0" destOrd="0" presId="urn:microsoft.com/office/officeart/2005/8/layout/default"/>
    <dgm:cxn modelId="{B1FB36A1-A135-4FEA-AC79-07A398AC8E45}" type="presOf" srcId="{1C19CA08-AFE9-4BE6-BA4E-283C1B29481B}" destId="{3F655A44-7972-4706-B271-F7DAEE91B0CE}" srcOrd="0" destOrd="0" presId="urn:microsoft.com/office/officeart/2005/8/layout/default"/>
    <dgm:cxn modelId="{51F821A4-D533-4F7C-A014-DBD47A73D34D}" type="presOf" srcId="{0227FE8B-37D6-47DD-A751-C6B53E7A6ABB}" destId="{8FE4550D-9CFB-4C46-A808-C39330087B7C}" srcOrd="0" destOrd="0" presId="urn:microsoft.com/office/officeart/2005/8/layout/default"/>
    <dgm:cxn modelId="{29916FA8-BD06-4D09-B54C-35512CD0672E}" type="presOf" srcId="{18A7299B-F5D3-4A59-AF70-00BFAB7BDD94}" destId="{1F3D5957-879A-460C-9775-52D0BCB11F85}" srcOrd="0" destOrd="0" presId="urn:microsoft.com/office/officeart/2005/8/layout/default"/>
    <dgm:cxn modelId="{5809DCA9-9FBF-4B23-AE69-8D5F31D019A2}" srcId="{18A7299B-F5D3-4A59-AF70-00BFAB7BDD94}" destId="{2471278B-6C24-445D-A87C-9EC83CA8DDD4}" srcOrd="2" destOrd="0" parTransId="{87B58AB2-850B-412C-B807-F7703A96E9D6}" sibTransId="{7934AD28-D96F-4F8A-BEA3-70F91B6EF7E7}"/>
    <dgm:cxn modelId="{D1879EB9-CB03-4962-8B2D-E7F040FD249D}" srcId="{18A7299B-F5D3-4A59-AF70-00BFAB7BDD94}" destId="{1FC330F0-D94A-40D6-96CC-D36A4F24ED50}" srcOrd="3" destOrd="0" parTransId="{9D777433-B7D4-4DCB-BFEA-88203451B623}" sibTransId="{D75DDCAC-4169-47B0-A361-347C7A8B25CD}"/>
    <dgm:cxn modelId="{033E08BC-66B5-4E64-A9C8-029D099BA96E}" srcId="{18A7299B-F5D3-4A59-AF70-00BFAB7BDD94}" destId="{0227FE8B-37D6-47DD-A751-C6B53E7A6ABB}" srcOrd="5" destOrd="0" parTransId="{B50CC1F5-246E-41A8-99C0-D3E755FE3E3C}" sibTransId="{07AE3463-275C-4938-9DDF-CF434D3473B8}"/>
    <dgm:cxn modelId="{085C14BF-27AB-4CC7-BDA0-DE337ED9D356}" srcId="{18A7299B-F5D3-4A59-AF70-00BFAB7BDD94}" destId="{6BA57AF5-FD0B-4D02-A82B-E365CB78D49C}" srcOrd="8" destOrd="0" parTransId="{7C3AA1FE-6FED-4291-BA82-1B9A8C30B994}" sibTransId="{5933C9D8-2835-4279-B24E-68874217A8DB}"/>
    <dgm:cxn modelId="{6B9F90C3-956A-4AC0-991B-078B5496262E}" type="presOf" srcId="{2B26E860-865E-44B5-AAB8-8F5F6BEA88A4}" destId="{8956CB22-A598-427E-80A9-54186168E486}" srcOrd="0" destOrd="0" presId="urn:microsoft.com/office/officeart/2005/8/layout/default"/>
    <dgm:cxn modelId="{824616C8-E0C0-4B2F-B5DC-7115C2C4BC2C}" srcId="{18A7299B-F5D3-4A59-AF70-00BFAB7BDD94}" destId="{A92367B7-EF27-4A08-81B5-2946AEAA3D27}" srcOrd="1" destOrd="0" parTransId="{11B4FABF-13C3-48FB-9BDA-9F76E4192270}" sibTransId="{D74D10DF-01CF-4434-8C78-253A428CC3B3}"/>
    <dgm:cxn modelId="{69841FD2-DDCB-40DD-A57E-3F380E26BC29}" type="presOf" srcId="{E2ABC97E-A1D4-4DE0-AFE8-9D120833A3C0}" destId="{4D1592A6-8FAE-4055-812A-0DFAD8718D4F}" srcOrd="0" destOrd="0" presId="urn:microsoft.com/office/officeart/2005/8/layout/default"/>
    <dgm:cxn modelId="{1A6584E0-2EB9-46F0-BB13-DA950F4CC614}" type="presOf" srcId="{A92367B7-EF27-4A08-81B5-2946AEAA3D27}" destId="{6B1FC17B-7EFC-45C9-82CB-E4724AE644DC}" srcOrd="0" destOrd="0" presId="urn:microsoft.com/office/officeart/2005/8/layout/default"/>
    <dgm:cxn modelId="{3EB013E8-7A0A-4D4D-80D0-0FDB2F089908}" srcId="{18A7299B-F5D3-4A59-AF70-00BFAB7BDD94}" destId="{2B26E860-865E-44B5-AAB8-8F5F6BEA88A4}" srcOrd="4" destOrd="0" parTransId="{EA445D4D-B67D-4B73-95E0-340383C76C1E}" sibTransId="{B16497B4-70BC-4AA8-B4F6-D305F444A3A6}"/>
    <dgm:cxn modelId="{0BE6FEEF-D1C2-4B17-A8C4-BE1218C225AF}" type="presOf" srcId="{6BC27F94-511E-442D-933F-95C937487E3E}" destId="{DC86F687-2B80-4532-9CB1-E65435A4ABA8}" srcOrd="0" destOrd="0" presId="urn:microsoft.com/office/officeart/2005/8/layout/default"/>
    <dgm:cxn modelId="{03835AF0-43DD-4C0E-A75A-8AF1110D05C0}" srcId="{18A7299B-F5D3-4A59-AF70-00BFAB7BDD94}" destId="{6BC27F94-511E-442D-933F-95C937487E3E}" srcOrd="0" destOrd="0" parTransId="{6E6E7398-0CB8-46AC-8151-18BE09122010}" sibTransId="{A06546BB-F597-4831-B6D9-E491B62D7BAD}"/>
    <dgm:cxn modelId="{91B4C4F9-B127-4C7C-8F52-B68BD6B487DD}" srcId="{18A7299B-F5D3-4A59-AF70-00BFAB7BDD94}" destId="{1C19CA08-AFE9-4BE6-BA4E-283C1B29481B}" srcOrd="10" destOrd="0" parTransId="{CCE33474-2959-4266-8C42-1FB6E98C9D0D}" sibTransId="{E4A3B43E-BD2D-4946-9B49-15CB8A3A4A75}"/>
    <dgm:cxn modelId="{1D761166-4B3E-4E1C-A0CB-0F74EF3A45C6}" type="presParOf" srcId="{1F3D5957-879A-460C-9775-52D0BCB11F85}" destId="{DC86F687-2B80-4532-9CB1-E65435A4ABA8}" srcOrd="0" destOrd="0" presId="urn:microsoft.com/office/officeart/2005/8/layout/default"/>
    <dgm:cxn modelId="{B9D8AAF3-8146-438B-8831-A6F36639ECE4}" type="presParOf" srcId="{1F3D5957-879A-460C-9775-52D0BCB11F85}" destId="{976C4AC8-D5A3-40FB-A7BA-906CFA565400}" srcOrd="1" destOrd="0" presId="urn:microsoft.com/office/officeart/2005/8/layout/default"/>
    <dgm:cxn modelId="{256F948C-1A5F-4269-9B64-A5B179E81DFF}" type="presParOf" srcId="{1F3D5957-879A-460C-9775-52D0BCB11F85}" destId="{6B1FC17B-7EFC-45C9-82CB-E4724AE644DC}" srcOrd="2" destOrd="0" presId="urn:microsoft.com/office/officeart/2005/8/layout/default"/>
    <dgm:cxn modelId="{31FE05E6-0634-4DEB-B420-5A0D64960662}" type="presParOf" srcId="{1F3D5957-879A-460C-9775-52D0BCB11F85}" destId="{97D4A41D-2908-4D29-B1FA-60CB0EE1D9D1}" srcOrd="3" destOrd="0" presId="urn:microsoft.com/office/officeart/2005/8/layout/default"/>
    <dgm:cxn modelId="{2DF62498-EBBD-47F6-BC5A-AE6AA1D43590}" type="presParOf" srcId="{1F3D5957-879A-460C-9775-52D0BCB11F85}" destId="{B2F22150-262D-41E8-A21A-A10AA9B4686A}" srcOrd="4" destOrd="0" presId="urn:microsoft.com/office/officeart/2005/8/layout/default"/>
    <dgm:cxn modelId="{0B0FA492-78A4-42D2-8BF2-FA16AAE045AF}" type="presParOf" srcId="{1F3D5957-879A-460C-9775-52D0BCB11F85}" destId="{2A62E99A-1C9C-4FE7-8D0D-E5B27C3D529C}" srcOrd="5" destOrd="0" presId="urn:microsoft.com/office/officeart/2005/8/layout/default"/>
    <dgm:cxn modelId="{07E0661B-CF37-4D79-8942-2315E4B6D93B}" type="presParOf" srcId="{1F3D5957-879A-460C-9775-52D0BCB11F85}" destId="{E82A8CC8-839C-40D0-9EC0-2603104BBCE8}" srcOrd="6" destOrd="0" presId="urn:microsoft.com/office/officeart/2005/8/layout/default"/>
    <dgm:cxn modelId="{C3B3F9B5-9169-46E3-A3FD-3A5C17E7D627}" type="presParOf" srcId="{1F3D5957-879A-460C-9775-52D0BCB11F85}" destId="{F5A4336B-558B-4611-8886-0482BB5586AA}" srcOrd="7" destOrd="0" presId="urn:microsoft.com/office/officeart/2005/8/layout/default"/>
    <dgm:cxn modelId="{DD494876-0DCA-4DCE-B573-B5141D7A67F9}" type="presParOf" srcId="{1F3D5957-879A-460C-9775-52D0BCB11F85}" destId="{8956CB22-A598-427E-80A9-54186168E486}" srcOrd="8" destOrd="0" presId="urn:microsoft.com/office/officeart/2005/8/layout/default"/>
    <dgm:cxn modelId="{34F73646-41E5-4125-88E2-4D12CF3698CA}" type="presParOf" srcId="{1F3D5957-879A-460C-9775-52D0BCB11F85}" destId="{35AC23E9-BFE2-4013-B60E-636E5903C3A5}" srcOrd="9" destOrd="0" presId="urn:microsoft.com/office/officeart/2005/8/layout/default"/>
    <dgm:cxn modelId="{7CA7220E-0716-4A13-B22C-0E0443604EBE}" type="presParOf" srcId="{1F3D5957-879A-460C-9775-52D0BCB11F85}" destId="{8FE4550D-9CFB-4C46-A808-C39330087B7C}" srcOrd="10" destOrd="0" presId="urn:microsoft.com/office/officeart/2005/8/layout/default"/>
    <dgm:cxn modelId="{7AD1D4AD-2D27-4E0C-A1CF-DD1705B95F3C}" type="presParOf" srcId="{1F3D5957-879A-460C-9775-52D0BCB11F85}" destId="{E6B3DDE2-789F-4113-9C8D-66905A87E670}" srcOrd="11" destOrd="0" presId="urn:microsoft.com/office/officeart/2005/8/layout/default"/>
    <dgm:cxn modelId="{B3EF2634-008E-4D84-BFDC-53CDB19F5CBC}" type="presParOf" srcId="{1F3D5957-879A-460C-9775-52D0BCB11F85}" destId="{91FD865B-383C-437E-BAD6-EE1E82AAD6FC}" srcOrd="12" destOrd="0" presId="urn:microsoft.com/office/officeart/2005/8/layout/default"/>
    <dgm:cxn modelId="{838693A4-C2E4-489D-B4E0-15E347191C84}" type="presParOf" srcId="{1F3D5957-879A-460C-9775-52D0BCB11F85}" destId="{1C195083-F75E-4CAF-A96D-9F13EA305DBC}" srcOrd="13" destOrd="0" presId="urn:microsoft.com/office/officeart/2005/8/layout/default"/>
    <dgm:cxn modelId="{AB7C4E2C-340E-4702-BDD5-F43F0D55C5D4}" type="presParOf" srcId="{1F3D5957-879A-460C-9775-52D0BCB11F85}" destId="{847FCEA9-D682-49A6-BAB9-CA756AAC5A7A}" srcOrd="14" destOrd="0" presId="urn:microsoft.com/office/officeart/2005/8/layout/default"/>
    <dgm:cxn modelId="{37DD11EE-85B1-4779-BC23-7186EE105F74}" type="presParOf" srcId="{1F3D5957-879A-460C-9775-52D0BCB11F85}" destId="{FF1BEDC5-E6A8-4326-923E-A803487AF0E3}" srcOrd="15" destOrd="0" presId="urn:microsoft.com/office/officeart/2005/8/layout/default"/>
    <dgm:cxn modelId="{7940A566-91A6-41E8-9FE7-36AC5F99F423}" type="presParOf" srcId="{1F3D5957-879A-460C-9775-52D0BCB11F85}" destId="{63CEF3DA-4C7B-4285-8458-A0C953AA9781}" srcOrd="16" destOrd="0" presId="urn:microsoft.com/office/officeart/2005/8/layout/default"/>
    <dgm:cxn modelId="{36EEB22A-1246-443A-B58C-971056CFA2AD}" type="presParOf" srcId="{1F3D5957-879A-460C-9775-52D0BCB11F85}" destId="{F90D3E72-C141-4CF7-A88F-9AC11A211647}" srcOrd="17" destOrd="0" presId="urn:microsoft.com/office/officeart/2005/8/layout/default"/>
    <dgm:cxn modelId="{D1203B43-9F98-4331-B9D3-1D79B90F557B}" type="presParOf" srcId="{1F3D5957-879A-460C-9775-52D0BCB11F85}" destId="{4D1592A6-8FAE-4055-812A-0DFAD8718D4F}" srcOrd="18" destOrd="0" presId="urn:microsoft.com/office/officeart/2005/8/layout/default"/>
    <dgm:cxn modelId="{AD5CDCC9-C100-4B6B-92A5-ADB880EF2B4F}" type="presParOf" srcId="{1F3D5957-879A-460C-9775-52D0BCB11F85}" destId="{11A1ED84-7D6E-4F51-9502-0E5586B51646}" srcOrd="19" destOrd="0" presId="urn:microsoft.com/office/officeart/2005/8/layout/default"/>
    <dgm:cxn modelId="{D9561AB6-7079-43FE-8A0B-07269DC180D2}" type="presParOf" srcId="{1F3D5957-879A-460C-9775-52D0BCB11F85}" destId="{3F655A44-7972-4706-B271-F7DAEE91B0CE}" srcOrd="20" destOrd="0" presId="urn:microsoft.com/office/officeart/2005/8/layout/default"/>
    <dgm:cxn modelId="{FAE1530B-5E5D-4855-BDC7-18DAC3CCDB39}" type="presParOf" srcId="{1F3D5957-879A-460C-9775-52D0BCB11F85}" destId="{0DE944C6-19DA-4C51-93DD-4BC3D8A6D768}" srcOrd="21" destOrd="0" presId="urn:microsoft.com/office/officeart/2005/8/layout/default"/>
    <dgm:cxn modelId="{1CBAA4A6-44F9-4054-8EFE-B95679974D36}" type="presParOf" srcId="{1F3D5957-879A-460C-9775-52D0BCB11F85}" destId="{F3D74053-4832-4979-8DEB-6ADFB692CF56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A0F976-3100-45AE-B927-AF54C28A0668}" type="doc">
      <dgm:prSet loTypeId="urn:microsoft.com/office/officeart/2005/8/layout/cycle2" loCatId="cycle" qsTypeId="urn:microsoft.com/office/officeart/2005/8/quickstyle/3d7" qsCatId="3D" csTypeId="urn:microsoft.com/office/officeart/2005/8/colors/accent3_1" csCatId="accent3" phldr="1"/>
      <dgm:spPr/>
      <dgm:t>
        <a:bodyPr/>
        <a:lstStyle/>
        <a:p>
          <a:endParaRPr lang="et-EE"/>
        </a:p>
      </dgm:t>
    </dgm:pt>
    <dgm:pt modelId="{0C8A2700-4304-41C8-8C08-4D9CC99BA37C}">
      <dgm:prSet phldrT="[Tekst]"/>
      <dgm:spPr/>
      <dgm:t>
        <a:bodyPr/>
        <a:lstStyle/>
        <a:p>
          <a:pPr>
            <a:buNone/>
          </a:pPr>
          <a:r>
            <a:rPr lang="et-EE" b="1" dirty="0">
              <a:latin typeface="Open Sans Light"/>
              <a:ea typeface="+mn-ea"/>
              <a:cs typeface="+mn-cs"/>
            </a:rPr>
            <a:t>Mõtle läbi võimalikud ohud ja mõjud</a:t>
          </a:r>
          <a:endParaRPr lang="et-EE" dirty="0"/>
        </a:p>
      </dgm:t>
    </dgm:pt>
    <dgm:pt modelId="{62CAC64F-326D-4F6A-A824-9A870FB2B611}" type="parTrans" cxnId="{82A48476-155C-4AAB-A2C1-5568000CD733}">
      <dgm:prSet/>
      <dgm:spPr/>
      <dgm:t>
        <a:bodyPr/>
        <a:lstStyle/>
        <a:p>
          <a:endParaRPr lang="et-EE"/>
        </a:p>
      </dgm:t>
    </dgm:pt>
    <dgm:pt modelId="{03E263E2-BD25-40F7-A441-CF4ECCD39B83}" type="sibTrans" cxnId="{82A48476-155C-4AAB-A2C1-5568000CD733}">
      <dgm:prSet/>
      <dgm:spPr/>
      <dgm:t>
        <a:bodyPr/>
        <a:lstStyle/>
        <a:p>
          <a:endParaRPr lang="et-EE"/>
        </a:p>
      </dgm:t>
    </dgm:pt>
    <dgm:pt modelId="{2A3C4903-7CF3-4085-ACA8-EBD4D32C29A2}">
      <dgm:prSet phldrT="[Tekst]"/>
      <dgm:spPr/>
      <dgm:t>
        <a:bodyPr/>
        <a:lstStyle/>
        <a:p>
          <a:r>
            <a:rPr lang="et-EE" b="1" dirty="0">
              <a:latin typeface="Open Sans Light"/>
              <a:ea typeface="+mn-ea"/>
              <a:cs typeface="+mn-cs"/>
            </a:rPr>
            <a:t>Tee plaan (vähemalt 7 päevaks</a:t>
          </a:r>
          <a:endParaRPr lang="et-EE" dirty="0"/>
        </a:p>
      </dgm:t>
    </dgm:pt>
    <dgm:pt modelId="{90A08788-13DC-4C09-B4D3-AFA587981E1B}" type="parTrans" cxnId="{E6C3A776-9415-433A-A42A-F3FD9AC68D22}">
      <dgm:prSet/>
      <dgm:spPr/>
      <dgm:t>
        <a:bodyPr/>
        <a:lstStyle/>
        <a:p>
          <a:endParaRPr lang="et-EE"/>
        </a:p>
      </dgm:t>
    </dgm:pt>
    <dgm:pt modelId="{C31CFA9B-607E-4FD5-A2CE-2F2450E3CF17}" type="sibTrans" cxnId="{E6C3A776-9415-433A-A42A-F3FD9AC68D22}">
      <dgm:prSet/>
      <dgm:spPr/>
      <dgm:t>
        <a:bodyPr/>
        <a:lstStyle/>
        <a:p>
          <a:endParaRPr lang="et-EE"/>
        </a:p>
      </dgm:t>
    </dgm:pt>
    <dgm:pt modelId="{2B7186B3-7BA9-48EB-8DF4-EA3D3B714875}">
      <dgm:prSet phldrT="[Tekst]"/>
      <dgm:spPr/>
      <dgm:t>
        <a:bodyPr/>
        <a:lstStyle/>
        <a:p>
          <a:r>
            <a:rPr lang="et-EE" b="1" dirty="0">
              <a:latin typeface="Open Sans Light"/>
              <a:ea typeface="+mn-ea"/>
              <a:cs typeface="+mn-cs"/>
            </a:rPr>
            <a:t>Varu (vähemalt 7 päevaks</a:t>
          </a:r>
          <a:endParaRPr lang="et-EE" dirty="0"/>
        </a:p>
      </dgm:t>
    </dgm:pt>
    <dgm:pt modelId="{8ADEF5D1-A53C-425D-A7BA-5C6E8F04339E}" type="parTrans" cxnId="{94D71B50-B63E-459A-AC96-59F0241655B9}">
      <dgm:prSet/>
      <dgm:spPr/>
      <dgm:t>
        <a:bodyPr/>
        <a:lstStyle/>
        <a:p>
          <a:endParaRPr lang="et-EE"/>
        </a:p>
      </dgm:t>
    </dgm:pt>
    <dgm:pt modelId="{846D27C9-43F1-494A-88B1-6327BC9CAA7A}" type="sibTrans" cxnId="{94D71B50-B63E-459A-AC96-59F0241655B9}">
      <dgm:prSet/>
      <dgm:spPr/>
      <dgm:t>
        <a:bodyPr/>
        <a:lstStyle/>
        <a:p>
          <a:endParaRPr lang="et-EE"/>
        </a:p>
      </dgm:t>
    </dgm:pt>
    <dgm:pt modelId="{8FDDD87F-3B93-4296-8D10-87828A679B5A}">
      <dgm:prSet phldrT="[Tekst]"/>
      <dgm:spPr/>
      <dgm:t>
        <a:bodyPr/>
        <a:lstStyle/>
        <a:p>
          <a:pPr>
            <a:buNone/>
          </a:pPr>
          <a:r>
            <a:rPr lang="et-EE" b="1" dirty="0">
              <a:latin typeface="Open Sans Light"/>
              <a:ea typeface="+mn-ea"/>
              <a:cs typeface="+mn-cs"/>
            </a:rPr>
            <a:t>Katseta </a:t>
          </a:r>
          <a:endParaRPr lang="et-EE" dirty="0"/>
        </a:p>
      </dgm:t>
    </dgm:pt>
    <dgm:pt modelId="{F2E61B92-0F34-495C-9A2D-974A2D94189D}" type="parTrans" cxnId="{FC14339A-E27D-4400-9442-905645860531}">
      <dgm:prSet/>
      <dgm:spPr/>
      <dgm:t>
        <a:bodyPr/>
        <a:lstStyle/>
        <a:p>
          <a:endParaRPr lang="et-EE"/>
        </a:p>
      </dgm:t>
    </dgm:pt>
    <dgm:pt modelId="{4F95A7A9-BF75-4DE1-BD40-B8066942F2CE}" type="sibTrans" cxnId="{FC14339A-E27D-4400-9442-905645860531}">
      <dgm:prSet/>
      <dgm:spPr/>
      <dgm:t>
        <a:bodyPr/>
        <a:lstStyle/>
        <a:p>
          <a:endParaRPr lang="et-EE"/>
        </a:p>
      </dgm:t>
    </dgm:pt>
    <dgm:pt modelId="{FB6DEDD9-3068-41DC-9374-097C1F56FEBC}">
      <dgm:prSet phldrT="[Tekst]"/>
      <dgm:spPr/>
      <dgm:t>
        <a:bodyPr/>
        <a:lstStyle/>
        <a:p>
          <a:pPr>
            <a:buNone/>
          </a:pPr>
          <a:r>
            <a:rPr lang="et-EE" b="1" dirty="0">
              <a:latin typeface="Open Sans Light"/>
              <a:ea typeface="+mn-ea"/>
              <a:cs typeface="+mn-cs"/>
            </a:rPr>
            <a:t>Täienda plaane ja varusid	</a:t>
          </a:r>
          <a:endParaRPr lang="et-EE" dirty="0"/>
        </a:p>
      </dgm:t>
    </dgm:pt>
    <dgm:pt modelId="{596983C4-F934-43B6-A795-DDA75216FC6C}" type="parTrans" cxnId="{F92CF2FD-14B6-4677-B410-26222BD95E9C}">
      <dgm:prSet/>
      <dgm:spPr/>
      <dgm:t>
        <a:bodyPr/>
        <a:lstStyle/>
        <a:p>
          <a:endParaRPr lang="et-EE"/>
        </a:p>
      </dgm:t>
    </dgm:pt>
    <dgm:pt modelId="{8E3E1B01-BE75-4945-93D2-52460944C6EF}" type="sibTrans" cxnId="{F92CF2FD-14B6-4677-B410-26222BD95E9C}">
      <dgm:prSet/>
      <dgm:spPr/>
      <dgm:t>
        <a:bodyPr/>
        <a:lstStyle/>
        <a:p>
          <a:endParaRPr lang="et-EE"/>
        </a:p>
      </dgm:t>
    </dgm:pt>
    <dgm:pt modelId="{9A8691DB-C8F4-45AE-9599-0D0D356D1A73}">
      <dgm:prSet/>
      <dgm:spPr/>
      <dgm:t>
        <a:bodyPr/>
        <a:lstStyle/>
        <a:p>
          <a:r>
            <a:rPr lang="et-EE" b="1">
              <a:latin typeface="Open Sans Light"/>
              <a:ea typeface="+mn-ea"/>
              <a:cs typeface="+mn-cs"/>
            </a:rPr>
            <a:t>Juhenda teisi</a:t>
          </a:r>
          <a:endParaRPr lang="et-EE" b="1" dirty="0">
            <a:latin typeface="Open Sans Light"/>
            <a:ea typeface="+mn-ea"/>
            <a:cs typeface="+mn-cs"/>
          </a:endParaRPr>
        </a:p>
      </dgm:t>
    </dgm:pt>
    <dgm:pt modelId="{6AF089C5-0607-41B8-8677-65E7EA75DC4F}" type="parTrans" cxnId="{66972972-0891-46D1-8F0E-9CFF350F9D2D}">
      <dgm:prSet/>
      <dgm:spPr/>
      <dgm:t>
        <a:bodyPr/>
        <a:lstStyle/>
        <a:p>
          <a:endParaRPr lang="et-EE"/>
        </a:p>
      </dgm:t>
    </dgm:pt>
    <dgm:pt modelId="{71716976-1311-4DC7-BDC7-E65324279D7B}" type="sibTrans" cxnId="{66972972-0891-46D1-8F0E-9CFF350F9D2D}">
      <dgm:prSet/>
      <dgm:spPr/>
      <dgm:t>
        <a:bodyPr/>
        <a:lstStyle/>
        <a:p>
          <a:endParaRPr lang="et-EE"/>
        </a:p>
      </dgm:t>
    </dgm:pt>
    <dgm:pt modelId="{9B4770B8-263B-4605-AC42-8704919407E2}" type="pres">
      <dgm:prSet presAssocID="{93A0F976-3100-45AE-B927-AF54C28A0668}" presName="cycle" presStyleCnt="0">
        <dgm:presLayoutVars>
          <dgm:dir/>
          <dgm:resizeHandles val="exact"/>
        </dgm:presLayoutVars>
      </dgm:prSet>
      <dgm:spPr/>
    </dgm:pt>
    <dgm:pt modelId="{DF9E6942-CE39-4D8A-8DDB-676475370C92}" type="pres">
      <dgm:prSet presAssocID="{0C8A2700-4304-41C8-8C08-4D9CC99BA37C}" presName="node" presStyleLbl="node1" presStyleIdx="0" presStyleCnt="6">
        <dgm:presLayoutVars>
          <dgm:bulletEnabled val="1"/>
        </dgm:presLayoutVars>
      </dgm:prSet>
      <dgm:spPr/>
    </dgm:pt>
    <dgm:pt modelId="{CDBA8A30-7CB1-47DF-8D65-3B477B132E48}" type="pres">
      <dgm:prSet presAssocID="{03E263E2-BD25-40F7-A441-CF4ECCD39B83}" presName="sibTrans" presStyleLbl="sibTrans2D1" presStyleIdx="0" presStyleCnt="6"/>
      <dgm:spPr/>
    </dgm:pt>
    <dgm:pt modelId="{AA3AD7B8-DA25-4FC8-B33E-0D33CB649456}" type="pres">
      <dgm:prSet presAssocID="{03E263E2-BD25-40F7-A441-CF4ECCD39B83}" presName="connectorText" presStyleLbl="sibTrans2D1" presStyleIdx="0" presStyleCnt="6"/>
      <dgm:spPr/>
    </dgm:pt>
    <dgm:pt modelId="{EC951F0F-2F82-46E4-98EF-866599368A21}" type="pres">
      <dgm:prSet presAssocID="{2A3C4903-7CF3-4085-ACA8-EBD4D32C29A2}" presName="node" presStyleLbl="node1" presStyleIdx="1" presStyleCnt="6">
        <dgm:presLayoutVars>
          <dgm:bulletEnabled val="1"/>
        </dgm:presLayoutVars>
      </dgm:prSet>
      <dgm:spPr/>
    </dgm:pt>
    <dgm:pt modelId="{32959615-6DF7-4B10-9EDA-F04472FA1DEC}" type="pres">
      <dgm:prSet presAssocID="{C31CFA9B-607E-4FD5-A2CE-2F2450E3CF17}" presName="sibTrans" presStyleLbl="sibTrans2D1" presStyleIdx="1" presStyleCnt="6"/>
      <dgm:spPr/>
    </dgm:pt>
    <dgm:pt modelId="{10AA4040-18CE-4C67-A5D8-8FE5B130FCEA}" type="pres">
      <dgm:prSet presAssocID="{C31CFA9B-607E-4FD5-A2CE-2F2450E3CF17}" presName="connectorText" presStyleLbl="sibTrans2D1" presStyleIdx="1" presStyleCnt="6"/>
      <dgm:spPr/>
    </dgm:pt>
    <dgm:pt modelId="{2EC28E9F-2C0D-414C-A40F-8876EDA428DF}" type="pres">
      <dgm:prSet presAssocID="{2B7186B3-7BA9-48EB-8DF4-EA3D3B714875}" presName="node" presStyleLbl="node1" presStyleIdx="2" presStyleCnt="6">
        <dgm:presLayoutVars>
          <dgm:bulletEnabled val="1"/>
        </dgm:presLayoutVars>
      </dgm:prSet>
      <dgm:spPr/>
    </dgm:pt>
    <dgm:pt modelId="{2D43B0BF-4BF6-401A-9A11-C97F92F3F212}" type="pres">
      <dgm:prSet presAssocID="{846D27C9-43F1-494A-88B1-6327BC9CAA7A}" presName="sibTrans" presStyleLbl="sibTrans2D1" presStyleIdx="2" presStyleCnt="6"/>
      <dgm:spPr/>
    </dgm:pt>
    <dgm:pt modelId="{51A3339D-04D3-4A2D-A1F9-DC325D625B19}" type="pres">
      <dgm:prSet presAssocID="{846D27C9-43F1-494A-88B1-6327BC9CAA7A}" presName="connectorText" presStyleLbl="sibTrans2D1" presStyleIdx="2" presStyleCnt="6"/>
      <dgm:spPr/>
    </dgm:pt>
    <dgm:pt modelId="{288F9856-DB02-4D36-8520-85F749B3D4CB}" type="pres">
      <dgm:prSet presAssocID="{8FDDD87F-3B93-4296-8D10-87828A679B5A}" presName="node" presStyleLbl="node1" presStyleIdx="3" presStyleCnt="6">
        <dgm:presLayoutVars>
          <dgm:bulletEnabled val="1"/>
        </dgm:presLayoutVars>
      </dgm:prSet>
      <dgm:spPr/>
    </dgm:pt>
    <dgm:pt modelId="{CC2D3456-9ED6-404E-8068-14728C060B53}" type="pres">
      <dgm:prSet presAssocID="{4F95A7A9-BF75-4DE1-BD40-B8066942F2CE}" presName="sibTrans" presStyleLbl="sibTrans2D1" presStyleIdx="3" presStyleCnt="6"/>
      <dgm:spPr/>
    </dgm:pt>
    <dgm:pt modelId="{DA612773-BE39-4CB8-976A-4469D4471DBB}" type="pres">
      <dgm:prSet presAssocID="{4F95A7A9-BF75-4DE1-BD40-B8066942F2CE}" presName="connectorText" presStyleLbl="sibTrans2D1" presStyleIdx="3" presStyleCnt="6"/>
      <dgm:spPr/>
    </dgm:pt>
    <dgm:pt modelId="{495080FC-CD76-474A-ACF8-CA292833EB94}" type="pres">
      <dgm:prSet presAssocID="{FB6DEDD9-3068-41DC-9374-097C1F56FEBC}" presName="node" presStyleLbl="node1" presStyleIdx="4" presStyleCnt="6">
        <dgm:presLayoutVars>
          <dgm:bulletEnabled val="1"/>
        </dgm:presLayoutVars>
      </dgm:prSet>
      <dgm:spPr/>
    </dgm:pt>
    <dgm:pt modelId="{62970DD8-586B-4078-B1F9-A463EFE1D67B}" type="pres">
      <dgm:prSet presAssocID="{8E3E1B01-BE75-4945-93D2-52460944C6EF}" presName="sibTrans" presStyleLbl="sibTrans2D1" presStyleIdx="4" presStyleCnt="6"/>
      <dgm:spPr/>
    </dgm:pt>
    <dgm:pt modelId="{6437A8D7-50CE-4220-8CE5-3628A408E8BF}" type="pres">
      <dgm:prSet presAssocID="{8E3E1B01-BE75-4945-93D2-52460944C6EF}" presName="connectorText" presStyleLbl="sibTrans2D1" presStyleIdx="4" presStyleCnt="6"/>
      <dgm:spPr/>
    </dgm:pt>
    <dgm:pt modelId="{E0EEE561-4D96-4954-A0B1-3311D32A19D9}" type="pres">
      <dgm:prSet presAssocID="{9A8691DB-C8F4-45AE-9599-0D0D356D1A73}" presName="node" presStyleLbl="node1" presStyleIdx="5" presStyleCnt="6">
        <dgm:presLayoutVars>
          <dgm:bulletEnabled val="1"/>
        </dgm:presLayoutVars>
      </dgm:prSet>
      <dgm:spPr/>
    </dgm:pt>
    <dgm:pt modelId="{F3040639-A8E3-4540-947D-320EB37A8CE6}" type="pres">
      <dgm:prSet presAssocID="{71716976-1311-4DC7-BDC7-E65324279D7B}" presName="sibTrans" presStyleLbl="sibTrans2D1" presStyleIdx="5" presStyleCnt="6"/>
      <dgm:spPr/>
    </dgm:pt>
    <dgm:pt modelId="{FFA5D639-EA07-489F-9881-3DBB7631F0E8}" type="pres">
      <dgm:prSet presAssocID="{71716976-1311-4DC7-BDC7-E65324279D7B}" presName="connectorText" presStyleLbl="sibTrans2D1" presStyleIdx="5" presStyleCnt="6"/>
      <dgm:spPr/>
    </dgm:pt>
  </dgm:ptLst>
  <dgm:cxnLst>
    <dgm:cxn modelId="{D3254523-9324-4017-9E86-00EB7FD28C05}" type="presOf" srcId="{71716976-1311-4DC7-BDC7-E65324279D7B}" destId="{FFA5D639-EA07-489F-9881-3DBB7631F0E8}" srcOrd="1" destOrd="0" presId="urn:microsoft.com/office/officeart/2005/8/layout/cycle2"/>
    <dgm:cxn modelId="{C0E03D2A-12F1-4343-9EB6-05958315F177}" type="presOf" srcId="{93A0F976-3100-45AE-B927-AF54C28A0668}" destId="{9B4770B8-263B-4605-AC42-8704919407E2}" srcOrd="0" destOrd="0" presId="urn:microsoft.com/office/officeart/2005/8/layout/cycle2"/>
    <dgm:cxn modelId="{AAF6C62A-31FA-42F2-84AD-45FC87E2C435}" type="presOf" srcId="{8FDDD87F-3B93-4296-8D10-87828A679B5A}" destId="{288F9856-DB02-4D36-8520-85F749B3D4CB}" srcOrd="0" destOrd="0" presId="urn:microsoft.com/office/officeart/2005/8/layout/cycle2"/>
    <dgm:cxn modelId="{A92A553C-AA19-4FB3-A3B9-AF15A8DF4089}" type="presOf" srcId="{FB6DEDD9-3068-41DC-9374-097C1F56FEBC}" destId="{495080FC-CD76-474A-ACF8-CA292833EB94}" srcOrd="0" destOrd="0" presId="urn:microsoft.com/office/officeart/2005/8/layout/cycle2"/>
    <dgm:cxn modelId="{F766166E-5A3C-4478-AB2D-EB22203BB524}" type="presOf" srcId="{8E3E1B01-BE75-4945-93D2-52460944C6EF}" destId="{6437A8D7-50CE-4220-8CE5-3628A408E8BF}" srcOrd="1" destOrd="0" presId="urn:microsoft.com/office/officeart/2005/8/layout/cycle2"/>
    <dgm:cxn modelId="{524E464F-2792-42B0-9290-3FF7EDFFA1CC}" type="presOf" srcId="{846D27C9-43F1-494A-88B1-6327BC9CAA7A}" destId="{2D43B0BF-4BF6-401A-9A11-C97F92F3F212}" srcOrd="0" destOrd="0" presId="urn:microsoft.com/office/officeart/2005/8/layout/cycle2"/>
    <dgm:cxn modelId="{94D71B50-B63E-459A-AC96-59F0241655B9}" srcId="{93A0F976-3100-45AE-B927-AF54C28A0668}" destId="{2B7186B3-7BA9-48EB-8DF4-EA3D3B714875}" srcOrd="2" destOrd="0" parTransId="{8ADEF5D1-A53C-425D-A7BA-5C6E8F04339E}" sibTransId="{846D27C9-43F1-494A-88B1-6327BC9CAA7A}"/>
    <dgm:cxn modelId="{66972972-0891-46D1-8F0E-9CFF350F9D2D}" srcId="{93A0F976-3100-45AE-B927-AF54C28A0668}" destId="{9A8691DB-C8F4-45AE-9599-0D0D356D1A73}" srcOrd="5" destOrd="0" parTransId="{6AF089C5-0607-41B8-8677-65E7EA75DC4F}" sibTransId="{71716976-1311-4DC7-BDC7-E65324279D7B}"/>
    <dgm:cxn modelId="{82A48476-155C-4AAB-A2C1-5568000CD733}" srcId="{93A0F976-3100-45AE-B927-AF54C28A0668}" destId="{0C8A2700-4304-41C8-8C08-4D9CC99BA37C}" srcOrd="0" destOrd="0" parTransId="{62CAC64F-326D-4F6A-A824-9A870FB2B611}" sibTransId="{03E263E2-BD25-40F7-A441-CF4ECCD39B83}"/>
    <dgm:cxn modelId="{E6C3A776-9415-433A-A42A-F3FD9AC68D22}" srcId="{93A0F976-3100-45AE-B927-AF54C28A0668}" destId="{2A3C4903-7CF3-4085-ACA8-EBD4D32C29A2}" srcOrd="1" destOrd="0" parTransId="{90A08788-13DC-4C09-B4D3-AFA587981E1B}" sibTransId="{C31CFA9B-607E-4FD5-A2CE-2F2450E3CF17}"/>
    <dgm:cxn modelId="{95BA2B8F-08B8-45D8-9D26-7274A3506BCC}" type="presOf" srcId="{4F95A7A9-BF75-4DE1-BD40-B8066942F2CE}" destId="{CC2D3456-9ED6-404E-8068-14728C060B53}" srcOrd="0" destOrd="0" presId="urn:microsoft.com/office/officeart/2005/8/layout/cycle2"/>
    <dgm:cxn modelId="{6F034E8F-6172-4382-BBD4-D162D780AB6D}" type="presOf" srcId="{8E3E1B01-BE75-4945-93D2-52460944C6EF}" destId="{62970DD8-586B-4078-B1F9-A463EFE1D67B}" srcOrd="0" destOrd="0" presId="urn:microsoft.com/office/officeart/2005/8/layout/cycle2"/>
    <dgm:cxn modelId="{014D0496-C2AA-49EE-865F-308222D4348E}" type="presOf" srcId="{0C8A2700-4304-41C8-8C08-4D9CC99BA37C}" destId="{DF9E6942-CE39-4D8A-8DDB-676475370C92}" srcOrd="0" destOrd="0" presId="urn:microsoft.com/office/officeart/2005/8/layout/cycle2"/>
    <dgm:cxn modelId="{96317C98-5705-4121-9822-AA3A068D3D5D}" type="presOf" srcId="{03E263E2-BD25-40F7-A441-CF4ECCD39B83}" destId="{AA3AD7B8-DA25-4FC8-B33E-0D33CB649456}" srcOrd="1" destOrd="0" presId="urn:microsoft.com/office/officeart/2005/8/layout/cycle2"/>
    <dgm:cxn modelId="{FC14339A-E27D-4400-9442-905645860531}" srcId="{93A0F976-3100-45AE-B927-AF54C28A0668}" destId="{8FDDD87F-3B93-4296-8D10-87828A679B5A}" srcOrd="3" destOrd="0" parTransId="{F2E61B92-0F34-495C-9A2D-974A2D94189D}" sibTransId="{4F95A7A9-BF75-4DE1-BD40-B8066942F2CE}"/>
    <dgm:cxn modelId="{9CCBD59B-608A-4ABD-9D3C-63A05C88CED9}" type="presOf" srcId="{C31CFA9B-607E-4FD5-A2CE-2F2450E3CF17}" destId="{10AA4040-18CE-4C67-A5D8-8FE5B130FCEA}" srcOrd="1" destOrd="0" presId="urn:microsoft.com/office/officeart/2005/8/layout/cycle2"/>
    <dgm:cxn modelId="{E5915C9C-7BE9-4831-B5F0-CD6579021877}" type="presOf" srcId="{71716976-1311-4DC7-BDC7-E65324279D7B}" destId="{F3040639-A8E3-4540-947D-320EB37A8CE6}" srcOrd="0" destOrd="0" presId="urn:microsoft.com/office/officeart/2005/8/layout/cycle2"/>
    <dgm:cxn modelId="{916FCFA4-45D1-4644-BA88-E8964BF60409}" type="presOf" srcId="{03E263E2-BD25-40F7-A441-CF4ECCD39B83}" destId="{CDBA8A30-7CB1-47DF-8D65-3B477B132E48}" srcOrd="0" destOrd="0" presId="urn:microsoft.com/office/officeart/2005/8/layout/cycle2"/>
    <dgm:cxn modelId="{A5CDF8C7-76F2-4E55-A185-37B3EBEED2AA}" type="presOf" srcId="{C31CFA9B-607E-4FD5-A2CE-2F2450E3CF17}" destId="{32959615-6DF7-4B10-9EDA-F04472FA1DEC}" srcOrd="0" destOrd="0" presId="urn:microsoft.com/office/officeart/2005/8/layout/cycle2"/>
    <dgm:cxn modelId="{998C94CD-4093-4C1E-815E-9460309F17F7}" type="presOf" srcId="{2A3C4903-7CF3-4085-ACA8-EBD4D32C29A2}" destId="{EC951F0F-2F82-46E4-98EF-866599368A21}" srcOrd="0" destOrd="0" presId="urn:microsoft.com/office/officeart/2005/8/layout/cycle2"/>
    <dgm:cxn modelId="{3276C7D0-58B3-4F1D-9E20-F0AE50A76E97}" type="presOf" srcId="{9A8691DB-C8F4-45AE-9599-0D0D356D1A73}" destId="{E0EEE561-4D96-4954-A0B1-3311D32A19D9}" srcOrd="0" destOrd="0" presId="urn:microsoft.com/office/officeart/2005/8/layout/cycle2"/>
    <dgm:cxn modelId="{43A967DA-2D61-4682-A0D8-757E49419C2A}" type="presOf" srcId="{846D27C9-43F1-494A-88B1-6327BC9CAA7A}" destId="{51A3339D-04D3-4A2D-A1F9-DC325D625B19}" srcOrd="1" destOrd="0" presId="urn:microsoft.com/office/officeart/2005/8/layout/cycle2"/>
    <dgm:cxn modelId="{2C33B9E2-DD51-4111-9D36-ADD0814B2441}" type="presOf" srcId="{2B7186B3-7BA9-48EB-8DF4-EA3D3B714875}" destId="{2EC28E9F-2C0D-414C-A40F-8876EDA428DF}" srcOrd="0" destOrd="0" presId="urn:microsoft.com/office/officeart/2005/8/layout/cycle2"/>
    <dgm:cxn modelId="{360312E8-631D-402A-8624-99B944299EA9}" type="presOf" srcId="{4F95A7A9-BF75-4DE1-BD40-B8066942F2CE}" destId="{DA612773-BE39-4CB8-976A-4469D4471DBB}" srcOrd="1" destOrd="0" presId="urn:microsoft.com/office/officeart/2005/8/layout/cycle2"/>
    <dgm:cxn modelId="{F92CF2FD-14B6-4677-B410-26222BD95E9C}" srcId="{93A0F976-3100-45AE-B927-AF54C28A0668}" destId="{FB6DEDD9-3068-41DC-9374-097C1F56FEBC}" srcOrd="4" destOrd="0" parTransId="{596983C4-F934-43B6-A795-DDA75216FC6C}" sibTransId="{8E3E1B01-BE75-4945-93D2-52460944C6EF}"/>
    <dgm:cxn modelId="{A880C68E-A38A-4D02-A7EA-4C25FF691608}" type="presParOf" srcId="{9B4770B8-263B-4605-AC42-8704919407E2}" destId="{DF9E6942-CE39-4D8A-8DDB-676475370C92}" srcOrd="0" destOrd="0" presId="urn:microsoft.com/office/officeart/2005/8/layout/cycle2"/>
    <dgm:cxn modelId="{AC3C8FD1-089F-40E9-9190-80EEC87B08D8}" type="presParOf" srcId="{9B4770B8-263B-4605-AC42-8704919407E2}" destId="{CDBA8A30-7CB1-47DF-8D65-3B477B132E48}" srcOrd="1" destOrd="0" presId="urn:microsoft.com/office/officeart/2005/8/layout/cycle2"/>
    <dgm:cxn modelId="{2823DF12-60DB-4683-8805-3BA850C9B427}" type="presParOf" srcId="{CDBA8A30-7CB1-47DF-8D65-3B477B132E48}" destId="{AA3AD7B8-DA25-4FC8-B33E-0D33CB649456}" srcOrd="0" destOrd="0" presId="urn:microsoft.com/office/officeart/2005/8/layout/cycle2"/>
    <dgm:cxn modelId="{DCB8A633-D0D1-41C0-87FD-8EACB141BA79}" type="presParOf" srcId="{9B4770B8-263B-4605-AC42-8704919407E2}" destId="{EC951F0F-2F82-46E4-98EF-866599368A21}" srcOrd="2" destOrd="0" presId="urn:microsoft.com/office/officeart/2005/8/layout/cycle2"/>
    <dgm:cxn modelId="{43469FAF-1296-4534-88A2-0620111810B4}" type="presParOf" srcId="{9B4770B8-263B-4605-AC42-8704919407E2}" destId="{32959615-6DF7-4B10-9EDA-F04472FA1DEC}" srcOrd="3" destOrd="0" presId="urn:microsoft.com/office/officeart/2005/8/layout/cycle2"/>
    <dgm:cxn modelId="{CAE41751-1E8D-4423-8598-2125FBD39A8C}" type="presParOf" srcId="{32959615-6DF7-4B10-9EDA-F04472FA1DEC}" destId="{10AA4040-18CE-4C67-A5D8-8FE5B130FCEA}" srcOrd="0" destOrd="0" presId="urn:microsoft.com/office/officeart/2005/8/layout/cycle2"/>
    <dgm:cxn modelId="{6BA0D444-1771-426B-B504-9FBDF75991C0}" type="presParOf" srcId="{9B4770B8-263B-4605-AC42-8704919407E2}" destId="{2EC28E9F-2C0D-414C-A40F-8876EDA428DF}" srcOrd="4" destOrd="0" presId="urn:microsoft.com/office/officeart/2005/8/layout/cycle2"/>
    <dgm:cxn modelId="{F8F71A36-1057-47B4-A56F-841DCA123A96}" type="presParOf" srcId="{9B4770B8-263B-4605-AC42-8704919407E2}" destId="{2D43B0BF-4BF6-401A-9A11-C97F92F3F212}" srcOrd="5" destOrd="0" presId="urn:microsoft.com/office/officeart/2005/8/layout/cycle2"/>
    <dgm:cxn modelId="{687B4691-745A-42F5-AABF-5388B30C0760}" type="presParOf" srcId="{2D43B0BF-4BF6-401A-9A11-C97F92F3F212}" destId="{51A3339D-04D3-4A2D-A1F9-DC325D625B19}" srcOrd="0" destOrd="0" presId="urn:microsoft.com/office/officeart/2005/8/layout/cycle2"/>
    <dgm:cxn modelId="{617B0433-E438-43D1-9C08-EE422C5106E6}" type="presParOf" srcId="{9B4770B8-263B-4605-AC42-8704919407E2}" destId="{288F9856-DB02-4D36-8520-85F749B3D4CB}" srcOrd="6" destOrd="0" presId="urn:microsoft.com/office/officeart/2005/8/layout/cycle2"/>
    <dgm:cxn modelId="{E51B2A58-DBC0-4696-A593-B44559380F8D}" type="presParOf" srcId="{9B4770B8-263B-4605-AC42-8704919407E2}" destId="{CC2D3456-9ED6-404E-8068-14728C060B53}" srcOrd="7" destOrd="0" presId="urn:microsoft.com/office/officeart/2005/8/layout/cycle2"/>
    <dgm:cxn modelId="{D0435B89-BAA9-4CAD-8ADB-A81316BE657B}" type="presParOf" srcId="{CC2D3456-9ED6-404E-8068-14728C060B53}" destId="{DA612773-BE39-4CB8-976A-4469D4471DBB}" srcOrd="0" destOrd="0" presId="urn:microsoft.com/office/officeart/2005/8/layout/cycle2"/>
    <dgm:cxn modelId="{7BC7AB20-B5BD-4380-B7AA-746CE6C74DD9}" type="presParOf" srcId="{9B4770B8-263B-4605-AC42-8704919407E2}" destId="{495080FC-CD76-474A-ACF8-CA292833EB94}" srcOrd="8" destOrd="0" presId="urn:microsoft.com/office/officeart/2005/8/layout/cycle2"/>
    <dgm:cxn modelId="{186CA447-8B36-49FE-9AC8-0212A147461F}" type="presParOf" srcId="{9B4770B8-263B-4605-AC42-8704919407E2}" destId="{62970DD8-586B-4078-B1F9-A463EFE1D67B}" srcOrd="9" destOrd="0" presId="urn:microsoft.com/office/officeart/2005/8/layout/cycle2"/>
    <dgm:cxn modelId="{ED17DEEE-348C-4606-B23A-92C6353852F0}" type="presParOf" srcId="{62970DD8-586B-4078-B1F9-A463EFE1D67B}" destId="{6437A8D7-50CE-4220-8CE5-3628A408E8BF}" srcOrd="0" destOrd="0" presId="urn:microsoft.com/office/officeart/2005/8/layout/cycle2"/>
    <dgm:cxn modelId="{8088F6C5-87DD-4BE2-9DCF-91B72CC643C6}" type="presParOf" srcId="{9B4770B8-263B-4605-AC42-8704919407E2}" destId="{E0EEE561-4D96-4954-A0B1-3311D32A19D9}" srcOrd="10" destOrd="0" presId="urn:microsoft.com/office/officeart/2005/8/layout/cycle2"/>
    <dgm:cxn modelId="{AC91E849-F363-465D-9489-191E11B4C25D}" type="presParOf" srcId="{9B4770B8-263B-4605-AC42-8704919407E2}" destId="{F3040639-A8E3-4540-947D-320EB37A8CE6}" srcOrd="11" destOrd="0" presId="urn:microsoft.com/office/officeart/2005/8/layout/cycle2"/>
    <dgm:cxn modelId="{5CCCF437-7B6B-47A7-8ECC-911555EB5500}" type="presParOf" srcId="{F3040639-A8E3-4540-947D-320EB37A8CE6}" destId="{FFA5D639-EA07-489F-9881-3DBB7631F0E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5E115-FDD6-4483-B296-0CDDA44BC018}">
      <dsp:nvSpPr>
        <dsp:cNvPr id="0" name=""/>
        <dsp:cNvSpPr/>
      </dsp:nvSpPr>
      <dsp:spPr>
        <a:xfrm>
          <a:off x="7124368" y="2291"/>
          <a:ext cx="10686553" cy="18180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05" tIns="27305" rIns="27305" bIns="27305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4300" kern="1200" dirty="0"/>
            <a:t>Mida kauem saab inimene ise hakkama seda edukamalt on kriisid ületatavad!</a:t>
          </a:r>
        </a:p>
      </dsp:txBody>
      <dsp:txXfrm>
        <a:off x="7124368" y="229551"/>
        <a:ext cx="10004773" cy="1363561"/>
      </dsp:txXfrm>
    </dsp:sp>
    <dsp:sp modelId="{BFE961AE-FD36-4A2E-A539-A8C770E48715}">
      <dsp:nvSpPr>
        <dsp:cNvPr id="0" name=""/>
        <dsp:cNvSpPr/>
      </dsp:nvSpPr>
      <dsp:spPr>
        <a:xfrm>
          <a:off x="0" y="2291"/>
          <a:ext cx="7124368" cy="181808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800" kern="1200" dirty="0"/>
            <a:t>Inimene</a:t>
          </a:r>
        </a:p>
      </dsp:txBody>
      <dsp:txXfrm>
        <a:off x="88751" y="91042"/>
        <a:ext cx="6946866" cy="1640579"/>
      </dsp:txXfrm>
    </dsp:sp>
    <dsp:sp modelId="{807AA940-D7D0-42D1-8B71-B24CF5ECF2D2}">
      <dsp:nvSpPr>
        <dsp:cNvPr id="0" name=""/>
        <dsp:cNvSpPr/>
      </dsp:nvSpPr>
      <dsp:spPr>
        <a:xfrm>
          <a:off x="7124368" y="2002181"/>
          <a:ext cx="10686553" cy="18180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05" tIns="27305" rIns="27305" bIns="27305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4300" kern="1200" dirty="0"/>
            <a:t>Teineteise hakkama saamise toetamine</a:t>
          </a:r>
        </a:p>
      </dsp:txBody>
      <dsp:txXfrm>
        <a:off x="7124368" y="2229441"/>
        <a:ext cx="10004773" cy="1363561"/>
      </dsp:txXfrm>
    </dsp:sp>
    <dsp:sp modelId="{C46F17E1-FDFB-422B-A473-D27167C0434C}">
      <dsp:nvSpPr>
        <dsp:cNvPr id="0" name=""/>
        <dsp:cNvSpPr/>
      </dsp:nvSpPr>
      <dsp:spPr>
        <a:xfrm>
          <a:off x="0" y="2002181"/>
          <a:ext cx="7124368" cy="181808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800" kern="1200" dirty="0"/>
            <a:t>Kogukond</a:t>
          </a:r>
        </a:p>
      </dsp:txBody>
      <dsp:txXfrm>
        <a:off x="88751" y="2090932"/>
        <a:ext cx="6946866" cy="1640579"/>
      </dsp:txXfrm>
    </dsp:sp>
    <dsp:sp modelId="{73D6F378-C6B5-4C22-B4CD-5F0495110F01}">
      <dsp:nvSpPr>
        <dsp:cNvPr id="0" name=""/>
        <dsp:cNvSpPr/>
      </dsp:nvSpPr>
      <dsp:spPr>
        <a:xfrm>
          <a:off x="7124368" y="4002071"/>
          <a:ext cx="10686553" cy="18180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05" tIns="27305" rIns="27305" bIns="27305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4300" kern="1200" dirty="0"/>
            <a:t>Kriisiolukorras inimese kõige lähem abistaja!</a:t>
          </a:r>
        </a:p>
      </dsp:txBody>
      <dsp:txXfrm>
        <a:off x="7124368" y="4229331"/>
        <a:ext cx="10004773" cy="1363561"/>
      </dsp:txXfrm>
    </dsp:sp>
    <dsp:sp modelId="{63FE1B50-E0B3-4A35-BA17-DF6389CD56BD}">
      <dsp:nvSpPr>
        <dsp:cNvPr id="0" name=""/>
        <dsp:cNvSpPr/>
      </dsp:nvSpPr>
      <dsp:spPr>
        <a:xfrm>
          <a:off x="0" y="4002071"/>
          <a:ext cx="7124368" cy="181808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800" kern="1200" dirty="0"/>
            <a:t>KOV</a:t>
          </a:r>
        </a:p>
      </dsp:txBody>
      <dsp:txXfrm>
        <a:off x="88751" y="4090822"/>
        <a:ext cx="6946866" cy="1640579"/>
      </dsp:txXfrm>
    </dsp:sp>
    <dsp:sp modelId="{2FF3DA52-442D-419C-9A10-16C3DED83716}">
      <dsp:nvSpPr>
        <dsp:cNvPr id="0" name=""/>
        <dsp:cNvSpPr/>
      </dsp:nvSpPr>
      <dsp:spPr>
        <a:xfrm>
          <a:off x="7124368" y="6001960"/>
          <a:ext cx="10686553" cy="18180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05" tIns="27305" rIns="27305" bIns="27305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4300" kern="1200" dirty="0"/>
            <a:t>Meetmete süsteemi loomine, koostöö</a:t>
          </a:r>
        </a:p>
      </dsp:txBody>
      <dsp:txXfrm>
        <a:off x="7124368" y="6229220"/>
        <a:ext cx="10004773" cy="1363561"/>
      </dsp:txXfrm>
    </dsp:sp>
    <dsp:sp modelId="{8820EAEA-F7D1-4A63-91BD-66E824E27B7A}">
      <dsp:nvSpPr>
        <dsp:cNvPr id="0" name=""/>
        <dsp:cNvSpPr/>
      </dsp:nvSpPr>
      <dsp:spPr>
        <a:xfrm>
          <a:off x="0" y="6001960"/>
          <a:ext cx="7124368" cy="181808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800" kern="1200" dirty="0"/>
            <a:t>Riik</a:t>
          </a:r>
        </a:p>
      </dsp:txBody>
      <dsp:txXfrm>
        <a:off x="88751" y="6090711"/>
        <a:ext cx="6946866" cy="16405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266B0-2652-4926-A8BD-9E55A984B212}">
      <dsp:nvSpPr>
        <dsp:cNvPr id="0" name=""/>
        <dsp:cNvSpPr/>
      </dsp:nvSpPr>
      <dsp:spPr>
        <a:xfrm>
          <a:off x="6123" y="30933"/>
          <a:ext cx="5970583" cy="15203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400" b="1" kern="1200" dirty="0"/>
            <a:t>Miks me kriisidesse ei usu?</a:t>
          </a:r>
        </a:p>
      </dsp:txBody>
      <dsp:txXfrm>
        <a:off x="6123" y="30933"/>
        <a:ext cx="5970583" cy="1520390"/>
      </dsp:txXfrm>
    </dsp:sp>
    <dsp:sp modelId="{99E1BA85-F4AC-4CEF-97AD-65B0A363EE24}">
      <dsp:nvSpPr>
        <dsp:cNvPr id="0" name=""/>
        <dsp:cNvSpPr/>
      </dsp:nvSpPr>
      <dsp:spPr>
        <a:xfrm>
          <a:off x="6123" y="1471167"/>
          <a:ext cx="5970583" cy="282538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694" tIns="218694" rIns="291592" bIns="328041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4100" kern="1200" dirty="0"/>
            <a:t>Eesti asend</a:t>
          </a:r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4100" kern="1200" dirty="0"/>
            <a:t>Noor riik ja liigne optimism</a:t>
          </a:r>
        </a:p>
      </dsp:txBody>
      <dsp:txXfrm>
        <a:off x="6123" y="1471167"/>
        <a:ext cx="5970583" cy="2825385"/>
      </dsp:txXfrm>
    </dsp:sp>
    <dsp:sp modelId="{F1C6F978-B9F8-4C9B-B1CE-6CCD13927041}">
      <dsp:nvSpPr>
        <dsp:cNvPr id="0" name=""/>
        <dsp:cNvSpPr/>
      </dsp:nvSpPr>
      <dsp:spPr>
        <a:xfrm>
          <a:off x="6812588" y="30933"/>
          <a:ext cx="5970583" cy="15203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400" b="1" kern="1200"/>
            <a:t>Miks me peaksime uskuma?</a:t>
          </a:r>
          <a:endParaRPr lang="et-EE" sz="4400" b="1" kern="1200" dirty="0"/>
        </a:p>
      </dsp:txBody>
      <dsp:txXfrm>
        <a:off x="6812588" y="30933"/>
        <a:ext cx="5970583" cy="1520390"/>
      </dsp:txXfrm>
    </dsp:sp>
    <dsp:sp modelId="{D89C2F83-3803-43B9-8A7A-0840D07FBC32}">
      <dsp:nvSpPr>
        <dsp:cNvPr id="0" name=""/>
        <dsp:cNvSpPr/>
      </dsp:nvSpPr>
      <dsp:spPr>
        <a:xfrm>
          <a:off x="6812588" y="1551323"/>
          <a:ext cx="5970583" cy="282538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694" tIns="218694" rIns="291592" bIns="328041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4100" kern="1200" dirty="0"/>
            <a:t>Kliima on muutumas</a:t>
          </a:r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4100" kern="1200" dirty="0"/>
            <a:t>Energiasõltuvus</a:t>
          </a:r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4100" kern="1200" dirty="0"/>
            <a:t>Olukord Euroopas</a:t>
          </a:r>
        </a:p>
      </dsp:txBody>
      <dsp:txXfrm>
        <a:off x="6812588" y="1551323"/>
        <a:ext cx="5970583" cy="2825385"/>
      </dsp:txXfrm>
    </dsp:sp>
    <dsp:sp modelId="{DFEE7062-AF93-442C-B520-319BD8137994}">
      <dsp:nvSpPr>
        <dsp:cNvPr id="0" name=""/>
        <dsp:cNvSpPr/>
      </dsp:nvSpPr>
      <dsp:spPr>
        <a:xfrm>
          <a:off x="13619053" y="30933"/>
          <a:ext cx="5970583" cy="15203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400" b="1" kern="1200"/>
            <a:t>Mis kasu on ohu teadvustamisest?</a:t>
          </a:r>
          <a:endParaRPr lang="et-EE" sz="4400" b="1" kern="1200" dirty="0"/>
        </a:p>
      </dsp:txBody>
      <dsp:txXfrm>
        <a:off x="13619053" y="30933"/>
        <a:ext cx="5970583" cy="1520390"/>
      </dsp:txXfrm>
    </dsp:sp>
    <dsp:sp modelId="{CF706494-97B7-4AC5-9047-EB038E24D1A4}">
      <dsp:nvSpPr>
        <dsp:cNvPr id="0" name=""/>
        <dsp:cNvSpPr/>
      </dsp:nvSpPr>
      <dsp:spPr>
        <a:xfrm>
          <a:off x="13619053" y="1582256"/>
          <a:ext cx="5970583" cy="2825385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694" tIns="218694" rIns="291592" bIns="328041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4100" kern="1200" dirty="0"/>
            <a:t>Planeerin, et magada rahulikult</a:t>
          </a:r>
        </a:p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t-EE" sz="4100" kern="1200" dirty="0"/>
            <a:t>„Riigil puhveraeg, et abivajajateni jõuda</a:t>
          </a:r>
        </a:p>
      </dsp:txBody>
      <dsp:txXfrm>
        <a:off x="13619053" y="1582256"/>
        <a:ext cx="5970583" cy="28253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D4471-A01D-46FE-AB45-D3438774C6DC}">
      <dsp:nvSpPr>
        <dsp:cNvPr id="0" name=""/>
        <dsp:cNvSpPr/>
      </dsp:nvSpPr>
      <dsp:spPr>
        <a:xfrm>
          <a:off x="1203628" y="0"/>
          <a:ext cx="13641125" cy="3926755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69BEB9-1041-4E8B-9A68-ED46C18F1069}">
      <dsp:nvSpPr>
        <dsp:cNvPr id="0" name=""/>
        <dsp:cNvSpPr/>
      </dsp:nvSpPr>
      <dsp:spPr>
        <a:xfrm>
          <a:off x="476436" y="1178026"/>
          <a:ext cx="4814514" cy="157070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100" kern="1200" dirty="0"/>
            <a:t>Kriise pole olemas</a:t>
          </a:r>
        </a:p>
      </dsp:txBody>
      <dsp:txXfrm>
        <a:off x="553111" y="1254701"/>
        <a:ext cx="4661164" cy="1417352"/>
      </dsp:txXfrm>
    </dsp:sp>
    <dsp:sp modelId="{A63124A7-7863-4612-A01A-6954B8411F82}">
      <dsp:nvSpPr>
        <dsp:cNvPr id="0" name=""/>
        <dsp:cNvSpPr/>
      </dsp:nvSpPr>
      <dsp:spPr>
        <a:xfrm>
          <a:off x="5616934" y="1178026"/>
          <a:ext cx="4814514" cy="157070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100" kern="1200" dirty="0"/>
            <a:t>„Riik“ tuleb appi</a:t>
          </a:r>
        </a:p>
      </dsp:txBody>
      <dsp:txXfrm>
        <a:off x="5693609" y="1254701"/>
        <a:ext cx="4661164" cy="1417352"/>
      </dsp:txXfrm>
    </dsp:sp>
    <dsp:sp modelId="{EF86146D-D35C-4720-8513-37EFBA917041}">
      <dsp:nvSpPr>
        <dsp:cNvPr id="0" name=""/>
        <dsp:cNvSpPr/>
      </dsp:nvSpPr>
      <dsp:spPr>
        <a:xfrm>
          <a:off x="10757431" y="1178026"/>
          <a:ext cx="4814514" cy="157070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100" kern="1200" dirty="0"/>
            <a:t>Olen valmis ise hakkama saama</a:t>
          </a:r>
        </a:p>
      </dsp:txBody>
      <dsp:txXfrm>
        <a:off x="10834106" y="1254701"/>
        <a:ext cx="4661164" cy="14173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6F687-2B80-4532-9CB1-E65435A4ABA8}">
      <dsp:nvSpPr>
        <dsp:cNvPr id="0" name=""/>
        <dsp:cNvSpPr/>
      </dsp:nvSpPr>
      <dsp:spPr>
        <a:xfrm>
          <a:off x="63068" y="10"/>
          <a:ext cx="4231393" cy="2538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/>
            <a:t>Elektrikatkestus	</a:t>
          </a:r>
        </a:p>
      </dsp:txBody>
      <dsp:txXfrm>
        <a:off x="63068" y="10"/>
        <a:ext cx="4231393" cy="2538836"/>
      </dsp:txXfrm>
    </dsp:sp>
    <dsp:sp modelId="{6B1FC17B-7EFC-45C9-82CB-E4724AE644DC}">
      <dsp:nvSpPr>
        <dsp:cNvPr id="0" name=""/>
        <dsp:cNvSpPr/>
      </dsp:nvSpPr>
      <dsp:spPr>
        <a:xfrm>
          <a:off x="4717601" y="10"/>
          <a:ext cx="4231393" cy="2538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/>
            <a:t>Torm/lumetorm</a:t>
          </a:r>
        </a:p>
      </dsp:txBody>
      <dsp:txXfrm>
        <a:off x="4717601" y="10"/>
        <a:ext cx="4231393" cy="2538836"/>
      </dsp:txXfrm>
    </dsp:sp>
    <dsp:sp modelId="{B2F22150-262D-41E8-A21A-A10AA9B4686A}">
      <dsp:nvSpPr>
        <dsp:cNvPr id="0" name=""/>
        <dsp:cNvSpPr/>
      </dsp:nvSpPr>
      <dsp:spPr>
        <a:xfrm>
          <a:off x="9372134" y="10"/>
          <a:ext cx="4231393" cy="2538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/>
            <a:t>Ulatuslik tulekahju</a:t>
          </a:r>
        </a:p>
      </dsp:txBody>
      <dsp:txXfrm>
        <a:off x="9372134" y="10"/>
        <a:ext cx="4231393" cy="2538836"/>
      </dsp:txXfrm>
    </dsp:sp>
    <dsp:sp modelId="{E82A8CC8-839C-40D0-9EC0-2603104BBCE8}">
      <dsp:nvSpPr>
        <dsp:cNvPr id="0" name=""/>
        <dsp:cNvSpPr/>
      </dsp:nvSpPr>
      <dsp:spPr>
        <a:xfrm>
          <a:off x="14026667" y="10"/>
          <a:ext cx="4231393" cy="2538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/>
            <a:t>Pikk külma või kuumalaine</a:t>
          </a:r>
        </a:p>
      </dsp:txBody>
      <dsp:txXfrm>
        <a:off x="14026667" y="10"/>
        <a:ext cx="4231393" cy="2538836"/>
      </dsp:txXfrm>
    </dsp:sp>
    <dsp:sp modelId="{8956CB22-A598-427E-80A9-54186168E486}">
      <dsp:nvSpPr>
        <dsp:cNvPr id="0" name=""/>
        <dsp:cNvSpPr/>
      </dsp:nvSpPr>
      <dsp:spPr>
        <a:xfrm>
          <a:off x="63068" y="2961985"/>
          <a:ext cx="4231393" cy="2538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/>
            <a:t>Üleujutus</a:t>
          </a:r>
        </a:p>
      </dsp:txBody>
      <dsp:txXfrm>
        <a:off x="63068" y="2961985"/>
        <a:ext cx="4231393" cy="2538836"/>
      </dsp:txXfrm>
    </dsp:sp>
    <dsp:sp modelId="{8FE4550D-9CFB-4C46-A808-C39330087B7C}">
      <dsp:nvSpPr>
        <dsp:cNvPr id="0" name=""/>
        <dsp:cNvSpPr/>
      </dsp:nvSpPr>
      <dsp:spPr>
        <a:xfrm>
          <a:off x="4717601" y="2961985"/>
          <a:ext cx="4231393" cy="2538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/>
            <a:t>Nakkushaiguste epideemia</a:t>
          </a:r>
        </a:p>
      </dsp:txBody>
      <dsp:txXfrm>
        <a:off x="4717601" y="2961985"/>
        <a:ext cx="4231393" cy="2538836"/>
      </dsp:txXfrm>
    </dsp:sp>
    <dsp:sp modelId="{91FD865B-383C-437E-BAD6-EE1E82AAD6FC}">
      <dsp:nvSpPr>
        <dsp:cNvPr id="0" name=""/>
        <dsp:cNvSpPr/>
      </dsp:nvSpPr>
      <dsp:spPr>
        <a:xfrm>
          <a:off x="9372134" y="2961985"/>
          <a:ext cx="4231393" cy="2538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/>
            <a:t>Lennu-, laeva-, maantee või rongiõnnetus</a:t>
          </a:r>
        </a:p>
      </dsp:txBody>
      <dsp:txXfrm>
        <a:off x="9372134" y="2961985"/>
        <a:ext cx="4231393" cy="2538836"/>
      </dsp:txXfrm>
    </dsp:sp>
    <dsp:sp modelId="{847FCEA9-D682-49A6-BAB9-CA756AAC5A7A}">
      <dsp:nvSpPr>
        <dsp:cNvPr id="0" name=""/>
        <dsp:cNvSpPr/>
      </dsp:nvSpPr>
      <dsp:spPr>
        <a:xfrm>
          <a:off x="14026667" y="2961985"/>
          <a:ext cx="4231393" cy="2538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/>
            <a:t>Ohtlikud veosed</a:t>
          </a:r>
        </a:p>
      </dsp:txBody>
      <dsp:txXfrm>
        <a:off x="14026667" y="2961985"/>
        <a:ext cx="4231393" cy="2538836"/>
      </dsp:txXfrm>
    </dsp:sp>
    <dsp:sp modelId="{63CEF3DA-4C7B-4285-8458-A0C953AA9781}">
      <dsp:nvSpPr>
        <dsp:cNvPr id="0" name=""/>
        <dsp:cNvSpPr/>
      </dsp:nvSpPr>
      <dsp:spPr>
        <a:xfrm>
          <a:off x="63068" y="5923961"/>
          <a:ext cx="4231393" cy="2538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/>
            <a:t>Keemia-, kiirgus õnnetus</a:t>
          </a:r>
        </a:p>
      </dsp:txBody>
      <dsp:txXfrm>
        <a:off x="63068" y="5923961"/>
        <a:ext cx="4231393" cy="2538836"/>
      </dsp:txXfrm>
    </dsp:sp>
    <dsp:sp modelId="{4D1592A6-8FAE-4055-812A-0DFAD8718D4F}">
      <dsp:nvSpPr>
        <dsp:cNvPr id="0" name=""/>
        <dsp:cNvSpPr/>
      </dsp:nvSpPr>
      <dsp:spPr>
        <a:xfrm>
          <a:off x="4717601" y="5923961"/>
          <a:ext cx="4231393" cy="2538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/>
            <a:t>Plahvatus </a:t>
          </a:r>
        </a:p>
      </dsp:txBody>
      <dsp:txXfrm>
        <a:off x="4717601" y="5923961"/>
        <a:ext cx="4231393" cy="2538836"/>
      </dsp:txXfrm>
    </dsp:sp>
    <dsp:sp modelId="{3F655A44-7972-4706-B271-F7DAEE91B0CE}">
      <dsp:nvSpPr>
        <dsp:cNvPr id="0" name=""/>
        <dsp:cNvSpPr/>
      </dsp:nvSpPr>
      <dsp:spPr>
        <a:xfrm>
          <a:off x="9372134" y="5923961"/>
          <a:ext cx="4231393" cy="2538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 err="1"/>
            <a:t>Küberrünnak</a:t>
          </a:r>
          <a:endParaRPr lang="et-EE" sz="4300" kern="1200" dirty="0"/>
        </a:p>
      </dsp:txBody>
      <dsp:txXfrm>
        <a:off x="9372134" y="5923961"/>
        <a:ext cx="4231393" cy="2538836"/>
      </dsp:txXfrm>
    </dsp:sp>
    <dsp:sp modelId="{F3D74053-4832-4979-8DEB-6ADFB692CF56}">
      <dsp:nvSpPr>
        <dsp:cNvPr id="0" name=""/>
        <dsp:cNvSpPr/>
      </dsp:nvSpPr>
      <dsp:spPr>
        <a:xfrm>
          <a:off x="14026667" y="5923961"/>
          <a:ext cx="4231393" cy="2538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4300" kern="1200" dirty="0"/>
            <a:t>Sõjaline rünnak</a:t>
          </a:r>
        </a:p>
      </dsp:txBody>
      <dsp:txXfrm>
        <a:off x="14026667" y="5923961"/>
        <a:ext cx="4231393" cy="25388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E6942-CE39-4D8A-8DDB-676475370C92}">
      <dsp:nvSpPr>
        <dsp:cNvPr id="0" name=""/>
        <dsp:cNvSpPr/>
      </dsp:nvSpPr>
      <dsp:spPr>
        <a:xfrm>
          <a:off x="7724706" y="2818"/>
          <a:ext cx="3151643" cy="3151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3400" b="1" kern="1200" dirty="0">
              <a:latin typeface="Open Sans Light"/>
              <a:ea typeface="+mn-ea"/>
              <a:cs typeface="+mn-cs"/>
            </a:rPr>
            <a:t>Mõtle läbi võimalikud ohud ja mõjud</a:t>
          </a:r>
          <a:endParaRPr lang="et-EE" sz="3400" kern="1200" dirty="0"/>
        </a:p>
      </dsp:txBody>
      <dsp:txXfrm>
        <a:off x="8186253" y="464365"/>
        <a:ext cx="2228549" cy="2228549"/>
      </dsp:txXfrm>
    </dsp:sp>
    <dsp:sp modelId="{CDBA8A30-7CB1-47DF-8D65-3B477B132E48}">
      <dsp:nvSpPr>
        <dsp:cNvPr id="0" name=""/>
        <dsp:cNvSpPr/>
      </dsp:nvSpPr>
      <dsp:spPr>
        <a:xfrm rot="1800000">
          <a:off x="10910247" y="2217990"/>
          <a:ext cx="837680" cy="1063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t-EE" sz="2700" kern="1200"/>
        </a:p>
      </dsp:txBody>
      <dsp:txXfrm>
        <a:off x="10927081" y="2367900"/>
        <a:ext cx="586376" cy="638207"/>
      </dsp:txXfrm>
    </dsp:sp>
    <dsp:sp modelId="{EC951F0F-2F82-46E4-98EF-866599368A21}">
      <dsp:nvSpPr>
        <dsp:cNvPr id="0" name=""/>
        <dsp:cNvSpPr/>
      </dsp:nvSpPr>
      <dsp:spPr>
        <a:xfrm>
          <a:off x="11822889" y="2368905"/>
          <a:ext cx="3151643" cy="3151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3400" b="1" kern="1200" dirty="0">
              <a:latin typeface="Open Sans Light"/>
              <a:ea typeface="+mn-ea"/>
              <a:cs typeface="+mn-cs"/>
            </a:rPr>
            <a:t>Tee plaan (vähemalt 7 päevaks</a:t>
          </a:r>
          <a:endParaRPr lang="et-EE" sz="3400" kern="1200" dirty="0"/>
        </a:p>
      </dsp:txBody>
      <dsp:txXfrm>
        <a:off x="12284436" y="2830452"/>
        <a:ext cx="2228549" cy="2228549"/>
      </dsp:txXfrm>
    </dsp:sp>
    <dsp:sp modelId="{32959615-6DF7-4B10-9EDA-F04472FA1DEC}">
      <dsp:nvSpPr>
        <dsp:cNvPr id="0" name=""/>
        <dsp:cNvSpPr/>
      </dsp:nvSpPr>
      <dsp:spPr>
        <a:xfrm rot="5400000">
          <a:off x="12979870" y="5755267"/>
          <a:ext cx="837680" cy="1063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t-EE" sz="2700" kern="1200"/>
        </a:p>
      </dsp:txBody>
      <dsp:txXfrm>
        <a:off x="13105522" y="5842351"/>
        <a:ext cx="586376" cy="638207"/>
      </dsp:txXfrm>
    </dsp:sp>
    <dsp:sp modelId="{2EC28E9F-2C0D-414C-A40F-8876EDA428DF}">
      <dsp:nvSpPr>
        <dsp:cNvPr id="0" name=""/>
        <dsp:cNvSpPr/>
      </dsp:nvSpPr>
      <dsp:spPr>
        <a:xfrm>
          <a:off x="11822889" y="7101080"/>
          <a:ext cx="3151643" cy="3151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3400" b="1" kern="1200" dirty="0">
              <a:latin typeface="Open Sans Light"/>
              <a:ea typeface="+mn-ea"/>
              <a:cs typeface="+mn-cs"/>
            </a:rPr>
            <a:t>Varu (vähemalt 7 päevaks</a:t>
          </a:r>
          <a:endParaRPr lang="et-EE" sz="3400" kern="1200" dirty="0"/>
        </a:p>
      </dsp:txBody>
      <dsp:txXfrm>
        <a:off x="12284436" y="7562627"/>
        <a:ext cx="2228549" cy="2228549"/>
      </dsp:txXfrm>
    </dsp:sp>
    <dsp:sp modelId="{2D43B0BF-4BF6-401A-9A11-C97F92F3F212}">
      <dsp:nvSpPr>
        <dsp:cNvPr id="0" name=""/>
        <dsp:cNvSpPr/>
      </dsp:nvSpPr>
      <dsp:spPr>
        <a:xfrm rot="9000000">
          <a:off x="10951311" y="9316251"/>
          <a:ext cx="837680" cy="1063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t-EE" sz="2700" kern="1200"/>
        </a:p>
      </dsp:txBody>
      <dsp:txXfrm rot="10800000">
        <a:off x="11185781" y="9466161"/>
        <a:ext cx="586376" cy="638207"/>
      </dsp:txXfrm>
    </dsp:sp>
    <dsp:sp modelId="{288F9856-DB02-4D36-8520-85F749B3D4CB}">
      <dsp:nvSpPr>
        <dsp:cNvPr id="0" name=""/>
        <dsp:cNvSpPr/>
      </dsp:nvSpPr>
      <dsp:spPr>
        <a:xfrm>
          <a:off x="7724706" y="9467167"/>
          <a:ext cx="3151643" cy="3151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3400" b="1" kern="1200" dirty="0">
              <a:latin typeface="Open Sans Light"/>
              <a:ea typeface="+mn-ea"/>
              <a:cs typeface="+mn-cs"/>
            </a:rPr>
            <a:t>Katseta </a:t>
          </a:r>
          <a:endParaRPr lang="et-EE" sz="3400" kern="1200" dirty="0"/>
        </a:p>
      </dsp:txBody>
      <dsp:txXfrm>
        <a:off x="8186253" y="9928714"/>
        <a:ext cx="2228549" cy="2228549"/>
      </dsp:txXfrm>
    </dsp:sp>
    <dsp:sp modelId="{CC2D3456-9ED6-404E-8068-14728C060B53}">
      <dsp:nvSpPr>
        <dsp:cNvPr id="0" name=""/>
        <dsp:cNvSpPr/>
      </dsp:nvSpPr>
      <dsp:spPr>
        <a:xfrm rot="12600000">
          <a:off x="6853128" y="9339959"/>
          <a:ext cx="837680" cy="1063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t-EE" sz="2700" kern="1200"/>
        </a:p>
      </dsp:txBody>
      <dsp:txXfrm rot="10800000">
        <a:off x="7087598" y="9615521"/>
        <a:ext cx="586376" cy="638207"/>
      </dsp:txXfrm>
    </dsp:sp>
    <dsp:sp modelId="{495080FC-CD76-474A-ACF8-CA292833EB94}">
      <dsp:nvSpPr>
        <dsp:cNvPr id="0" name=""/>
        <dsp:cNvSpPr/>
      </dsp:nvSpPr>
      <dsp:spPr>
        <a:xfrm>
          <a:off x="3626523" y="7101080"/>
          <a:ext cx="3151643" cy="3151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3400" b="1" kern="1200" dirty="0">
              <a:latin typeface="Open Sans Light"/>
              <a:ea typeface="+mn-ea"/>
              <a:cs typeface="+mn-cs"/>
            </a:rPr>
            <a:t>Täienda plaane ja varusid	</a:t>
          </a:r>
          <a:endParaRPr lang="et-EE" sz="3400" kern="1200" dirty="0"/>
        </a:p>
      </dsp:txBody>
      <dsp:txXfrm>
        <a:off x="4088070" y="7562627"/>
        <a:ext cx="2228549" cy="2228549"/>
      </dsp:txXfrm>
    </dsp:sp>
    <dsp:sp modelId="{62970DD8-586B-4078-B1F9-A463EFE1D67B}">
      <dsp:nvSpPr>
        <dsp:cNvPr id="0" name=""/>
        <dsp:cNvSpPr/>
      </dsp:nvSpPr>
      <dsp:spPr>
        <a:xfrm rot="16200000">
          <a:off x="4783505" y="5802683"/>
          <a:ext cx="837680" cy="1063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t-EE" sz="2700" kern="1200"/>
        </a:p>
      </dsp:txBody>
      <dsp:txXfrm>
        <a:off x="4909157" y="6141071"/>
        <a:ext cx="586376" cy="638207"/>
      </dsp:txXfrm>
    </dsp:sp>
    <dsp:sp modelId="{E0EEE561-4D96-4954-A0B1-3311D32A19D9}">
      <dsp:nvSpPr>
        <dsp:cNvPr id="0" name=""/>
        <dsp:cNvSpPr/>
      </dsp:nvSpPr>
      <dsp:spPr>
        <a:xfrm>
          <a:off x="3626523" y="2368905"/>
          <a:ext cx="3151643" cy="3151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t-EE" sz="3400" b="1" kern="1200">
              <a:latin typeface="Open Sans Light"/>
              <a:ea typeface="+mn-ea"/>
              <a:cs typeface="+mn-cs"/>
            </a:rPr>
            <a:t>Juhenda teisi</a:t>
          </a:r>
          <a:endParaRPr lang="et-EE" sz="3400" b="1" kern="1200" dirty="0">
            <a:latin typeface="Open Sans Light"/>
            <a:ea typeface="+mn-ea"/>
            <a:cs typeface="+mn-cs"/>
          </a:endParaRPr>
        </a:p>
      </dsp:txBody>
      <dsp:txXfrm>
        <a:off x="4088070" y="2830452"/>
        <a:ext cx="2228549" cy="2228549"/>
      </dsp:txXfrm>
    </dsp:sp>
    <dsp:sp modelId="{F3040639-A8E3-4540-947D-320EB37A8CE6}">
      <dsp:nvSpPr>
        <dsp:cNvPr id="0" name=""/>
        <dsp:cNvSpPr/>
      </dsp:nvSpPr>
      <dsp:spPr>
        <a:xfrm rot="19800000">
          <a:off x="6812064" y="2241698"/>
          <a:ext cx="837680" cy="10636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t-EE" sz="2700" kern="1200"/>
        </a:p>
      </dsp:txBody>
      <dsp:txXfrm>
        <a:off x="6828898" y="2517260"/>
        <a:ext cx="586376" cy="638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270753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sz="1200" dirty="0"/>
          </a:p>
        </p:txBody>
      </p:sp>
    </p:spTree>
    <p:extLst>
      <p:ext uri="{BB962C8B-B14F-4D97-AF65-F5344CB8AC3E}">
        <p14:creationId xmlns:p14="http://schemas.microsoft.com/office/powerpoint/2010/main" val="2292659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1FD5C8-430E-E3E8-838D-6159A802DB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68" y="0"/>
            <a:ext cx="11453080" cy="866925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BAC461-0FBB-52C6-435F-E09FEF007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6264" y="3567496"/>
            <a:ext cx="8963859" cy="4684963"/>
          </a:xfrm>
        </p:spPr>
        <p:txBody>
          <a:bodyPr>
            <a:noAutofit/>
          </a:bodyPr>
          <a:lstStyle>
            <a:lvl1pPr>
              <a:defRPr sz="11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HEADLINE TEXT GOES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A1EA3C-E154-7425-BD41-E58988A586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6264" y="9100090"/>
            <a:ext cx="7399216" cy="1758410"/>
          </a:xfrm>
        </p:spPr>
        <p:txBody>
          <a:bodyPr>
            <a:noAutofit/>
          </a:bodyPr>
          <a:lstStyle>
            <a:lvl1pPr marL="0" indent="0">
              <a:buNone/>
              <a:defRPr sz="4500">
                <a:solidFill>
                  <a:srgbClr val="000000"/>
                </a:solidFill>
              </a:defRPr>
            </a:lvl1pPr>
            <a:lvl2pPr marL="609600" indent="0">
              <a:buNone/>
              <a:defRPr sz="4500"/>
            </a:lvl2pPr>
            <a:lvl3pPr marL="1219200" indent="0">
              <a:buNone/>
              <a:defRPr sz="4500"/>
            </a:lvl3pPr>
            <a:lvl4pPr marL="1828800" indent="0">
              <a:buNone/>
              <a:defRPr sz="4500"/>
            </a:lvl4pPr>
            <a:lvl5pPr marL="2438400" indent="0">
              <a:buNone/>
              <a:defRPr sz="4500"/>
            </a:lvl5pPr>
          </a:lstStyle>
          <a:p>
            <a:pPr lvl="0"/>
            <a:r>
              <a:rPr lang="en-GB" dirty="0"/>
              <a:t>Sub-heading goes here</a:t>
            </a:r>
            <a:endParaRPr lang="en-EE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557C9B1-0009-4177-319C-08D5C5926D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192000" y="0"/>
            <a:ext cx="12192000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EE" dirty="0"/>
              <a:t>PLACEHOLDER IMAGE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577FBA97-C013-BB75-60F2-4745421BA8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6265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03720B1-5170-B8F1-71A5-AB748619B5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250256" y="0"/>
            <a:ext cx="12133744" cy="13716000"/>
          </a:xfrm>
        </p:spPr>
        <p:txBody>
          <a:bodyPr/>
          <a:lstStyle/>
          <a:p>
            <a:r>
              <a:rPr lang="en-EE" dirty="0"/>
              <a:t>PLACEHOLDER IMAGE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2FCD2A77-3EA8-6573-28AB-5E998ACFA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5475" t="47801"/>
          <a:stretch>
            <a:fillRect/>
          </a:stretch>
        </p:blipFill>
        <p:spPr>
          <a:xfrm>
            <a:off x="-1" y="-1"/>
            <a:ext cx="10093991" cy="41293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143DDDB3-5735-BA29-8B58-1A607B641A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6265" y="1824276"/>
            <a:ext cx="7937726" cy="2494638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TEXT GOES HERE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D0DDC54-2F5D-D2C3-EEBF-4DB3447AD8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66391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90A9F3-1C9B-2B91-A4A8-E484AEBBEA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7050" y="4641645"/>
            <a:ext cx="9724390" cy="7990751"/>
          </a:xfrm>
        </p:spPr>
        <p:txBody>
          <a:bodyPr/>
          <a:lstStyle>
            <a:lvl1pPr marL="571500" indent="-571500">
              <a:buFont typeface="Arial" panose="020B0604020202020204" pitchFamily="34" charset="0"/>
              <a:buChar char="•"/>
              <a:defRPr sz="4400">
                <a:solidFill>
                  <a:schemeClr val="tx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marL="571500" marR="0" lvl="0" indent="-571500" algn="l" defTabSz="2438338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tabLst/>
              <a:defRPr/>
            </a:pPr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endParaRPr lang="en-GB" dirty="0"/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78905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359A778F-8A38-B5F8-BA0A-160C035A5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3617" y="5971345"/>
            <a:ext cx="7236763" cy="17733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4794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65CD0CD-5BB6-754A-87F5-1B6E21120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73618" y="5971346"/>
            <a:ext cx="7236763" cy="17733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250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äästeamet sisu 2">
  <p:cSld name="Päästeamet sisu 2">
    <p:bg>
      <p:bgPr>
        <a:solidFill>
          <a:schemeClr val="lt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rot="10800000">
            <a:off x="0" y="0"/>
            <a:ext cx="12192000" cy="13716000"/>
          </a:xfrm>
          <a:prstGeom prst="round1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00">
              <a:solidFill>
                <a:schemeClr val="dk1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12192000" y="0"/>
            <a:ext cx="12192000" cy="13716000"/>
          </a:xfrm>
          <a:prstGeom prst="round1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00">
              <a:solidFill>
                <a:schemeClr val="dk1"/>
              </a:solidFill>
            </a:endParaRPr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456266" y="1186734"/>
            <a:ext cx="2272160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5866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84116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äästeamet sisu 1">
  <p:cSld name="Päästeamet sisu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rot="10800000">
            <a:off x="0" y="0"/>
            <a:ext cx="12192000" cy="13716000"/>
          </a:xfrm>
          <a:prstGeom prst="round1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00">
              <a:solidFill>
                <a:schemeClr val="dk1"/>
              </a:solidFill>
            </a:endParaRPr>
          </a:p>
        </p:txBody>
      </p:sp>
      <p:sp>
        <p:nvSpPr>
          <p:cNvPr id="23" name="Google Shape;23;p4"/>
          <p:cNvSpPr/>
          <p:nvPr/>
        </p:nvSpPr>
        <p:spPr>
          <a:xfrm>
            <a:off x="12192000" y="0"/>
            <a:ext cx="12192000" cy="13716000"/>
          </a:xfrm>
          <a:prstGeom prst="round1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800">
              <a:solidFill>
                <a:schemeClr val="dk1"/>
              </a:solidFill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456266" y="1186734"/>
            <a:ext cx="22721600" cy="15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5866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269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AB15E-9FD2-F155-938C-D26E597257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756"/>
            <a:ext cx="11441513" cy="8660501"/>
          </a:xfrm>
          <a:prstGeom prst="rect">
            <a:avLst/>
          </a:prstGeom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D488C50-37F4-BD48-66FD-0A91C3C993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6265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BAC461-0FBB-52C6-435F-E09FEF007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6264" y="3567496"/>
            <a:ext cx="8963859" cy="4684963"/>
          </a:xfrm>
        </p:spPr>
        <p:txBody>
          <a:bodyPr>
            <a:noAutofit/>
          </a:bodyPr>
          <a:lstStyle>
            <a:lvl1pPr>
              <a:defRPr sz="11800">
                <a:solidFill>
                  <a:srgbClr val="C00000"/>
                </a:solidFill>
              </a:defRPr>
            </a:lvl1pPr>
          </a:lstStyle>
          <a:p>
            <a:r>
              <a:rPr lang="en-GB" dirty="0"/>
              <a:t>HEADLINE TEXT GOES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2A1EA3C-E154-7425-BD41-E58988A586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6264" y="9100090"/>
            <a:ext cx="7399216" cy="1758410"/>
          </a:xfrm>
        </p:spPr>
        <p:txBody>
          <a:bodyPr>
            <a:noAutofit/>
          </a:bodyPr>
          <a:lstStyle>
            <a:lvl1pPr marL="0" indent="0">
              <a:buNone/>
              <a:defRPr sz="4500">
                <a:solidFill>
                  <a:schemeClr val="tx2"/>
                </a:solidFill>
              </a:defRPr>
            </a:lvl1pPr>
            <a:lvl2pPr marL="609600" indent="0">
              <a:buNone/>
              <a:defRPr sz="4500"/>
            </a:lvl2pPr>
            <a:lvl3pPr marL="1219200" indent="0">
              <a:buNone/>
              <a:defRPr sz="4500"/>
            </a:lvl3pPr>
            <a:lvl4pPr marL="1828800" indent="0">
              <a:buNone/>
              <a:defRPr sz="4500"/>
            </a:lvl4pPr>
            <a:lvl5pPr marL="2438400" indent="0">
              <a:buNone/>
              <a:defRPr sz="4500"/>
            </a:lvl5pPr>
          </a:lstStyle>
          <a:p>
            <a:pPr lvl="0"/>
            <a:r>
              <a:rPr lang="en-GB" dirty="0"/>
              <a:t>Sub-heading goes here</a:t>
            </a:r>
            <a:endParaRPr lang="en-EE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557C9B1-0009-4177-319C-08D5C5926D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192000" y="0"/>
            <a:ext cx="12192000" cy="1371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EE" dirty="0"/>
              <a:t>PLACEHOLDER IMAGE</a:t>
            </a:r>
          </a:p>
        </p:txBody>
      </p:sp>
    </p:spTree>
    <p:extLst>
      <p:ext uri="{BB962C8B-B14F-4D97-AF65-F5344CB8AC3E}">
        <p14:creationId xmlns:p14="http://schemas.microsoft.com/office/powerpoint/2010/main" val="467485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WITHOU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BB4100-A23E-4B50-470F-5D7F1C537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80"/>
          <a:stretch/>
        </p:blipFill>
        <p:spPr>
          <a:xfrm>
            <a:off x="-6460" y="-1"/>
            <a:ext cx="16939627" cy="12592799"/>
          </a:xfrm>
          <a:prstGeom prst="rect">
            <a:avLst/>
          </a:prstGeom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F1A922EC-4CD7-29F7-0C3A-36FFBE656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5930" y="4673601"/>
            <a:ext cx="12651003" cy="7240134"/>
          </a:xfrm>
        </p:spPr>
        <p:txBody>
          <a:bodyPr>
            <a:noAutofit/>
          </a:bodyPr>
          <a:lstStyle>
            <a:lvl1pPr>
              <a:defRPr sz="1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TEXT GOES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867F757-5D61-5623-03FD-FF3116941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530266" y="1733161"/>
            <a:ext cx="4680419" cy="1758410"/>
          </a:xfrm>
        </p:spPr>
        <p:txBody>
          <a:bodyPr>
            <a:noAutofit/>
          </a:bodyPr>
          <a:lstStyle>
            <a:lvl1pPr marL="0" indent="0" algn="r">
              <a:buNone/>
              <a:defRPr sz="4500">
                <a:solidFill>
                  <a:schemeClr val="tx2"/>
                </a:solidFill>
              </a:defRPr>
            </a:lvl1pPr>
            <a:lvl2pPr marL="609600" indent="0">
              <a:buNone/>
              <a:defRPr sz="4500"/>
            </a:lvl2pPr>
            <a:lvl3pPr marL="1219200" indent="0">
              <a:buNone/>
              <a:defRPr sz="4500"/>
            </a:lvl3pPr>
            <a:lvl4pPr marL="1828800" indent="0">
              <a:buNone/>
              <a:defRPr sz="4500"/>
            </a:lvl4pPr>
            <a:lvl5pPr marL="2438400" indent="0">
              <a:buNone/>
              <a:defRPr sz="4500"/>
            </a:lvl5pPr>
          </a:lstStyle>
          <a:p>
            <a:pPr lvl="0"/>
            <a:r>
              <a:rPr lang="en-GB" dirty="0"/>
              <a:t>Sub-heading goes here and here</a:t>
            </a:r>
            <a:endParaRPr lang="en-EE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13929FC3-BA54-A941-1AD5-A6BA18A23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66391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63782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F65BBC99-2520-F29D-DDA2-31DF6BCD0A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266391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E2CB2B99-B1F2-D1FB-4097-F39C98F6EE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6264" y="1501630"/>
            <a:ext cx="13125891" cy="2494638"/>
          </a:xfrm>
        </p:spPr>
        <p:txBody>
          <a:bodyPr>
            <a:noAutofit/>
          </a:bodyPr>
          <a:lstStyle>
            <a:lvl1pPr>
              <a:defRPr sz="9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HEADLINE TEXT GOES HERE AND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49D0F1-6D5D-B216-9A1C-B0A487331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6264" y="4641646"/>
            <a:ext cx="15322844" cy="7990751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000000"/>
                </a:solidFill>
              </a:defRPr>
            </a:lvl1pPr>
            <a:lvl2pPr marL="609600" indent="0">
              <a:buNone/>
              <a:defRPr sz="4500"/>
            </a:lvl2pPr>
            <a:lvl3pPr marL="1219200" indent="0">
              <a:buNone/>
              <a:defRPr sz="4500"/>
            </a:lvl3pPr>
            <a:lvl4pPr marL="1828800" indent="0">
              <a:buNone/>
              <a:defRPr sz="4500"/>
            </a:lvl4pPr>
            <a:lvl5pPr marL="2438400" indent="0">
              <a:buNone/>
              <a:defRPr sz="4500"/>
            </a:lvl5pPr>
          </a:lstStyle>
          <a:p>
            <a:pPr marL="635000" indent="-635000" algn="l" defTabSz="825500">
              <a:buSzPct val="130000"/>
              <a:buChar char="•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marL="635000" indent="-635000" algn="l" defTabSz="825500">
              <a:buSzPct val="130000"/>
              <a:buChar char="•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endParaRPr lang="en-GB" dirty="0"/>
          </a:p>
          <a:p>
            <a:pPr marL="635000" marR="0" lvl="0" indent="-635000" algn="l" defTabSz="825500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30000"/>
              <a:buFontTx/>
              <a:buChar char="•"/>
              <a:tabLst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</a:p>
          <a:p>
            <a:pPr marL="635000" marR="0" lvl="0" indent="-635000" algn="l" defTabSz="825500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30000"/>
              <a:buFontTx/>
              <a:buChar char="•"/>
              <a:tabLst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0291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F65BBC99-2520-F29D-DDA2-31DF6BCD0A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266391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E2CB2B99-B1F2-D1FB-4097-F39C98F6EE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6264" y="1501630"/>
            <a:ext cx="13125891" cy="2494638"/>
          </a:xfrm>
        </p:spPr>
        <p:txBody>
          <a:bodyPr>
            <a:noAutofit/>
          </a:bodyPr>
          <a:lstStyle>
            <a:lvl1pPr>
              <a:defRPr sz="9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HEADLINE TEXT GOES HERE AND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649D0F1-6D5D-B216-9A1C-B0A487331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6264" y="4641646"/>
            <a:ext cx="15322844" cy="7990751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000000"/>
                </a:solidFill>
              </a:defRPr>
            </a:lvl1pPr>
            <a:lvl2pPr marL="609600" indent="0">
              <a:buNone/>
              <a:defRPr sz="4500"/>
            </a:lvl2pPr>
            <a:lvl3pPr marL="1219200" indent="0">
              <a:buNone/>
              <a:defRPr sz="4500"/>
            </a:lvl3pPr>
            <a:lvl4pPr marL="1828800" indent="0">
              <a:buNone/>
              <a:defRPr sz="4500"/>
            </a:lvl4pPr>
            <a:lvl5pPr marL="2438400" indent="0">
              <a:buNone/>
              <a:defRPr sz="4500"/>
            </a:lvl5pPr>
          </a:lstStyle>
          <a:p>
            <a:pPr marL="635000" indent="-635000" algn="l" defTabSz="825500">
              <a:buSzPct val="130000"/>
              <a:buChar char="•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marL="635000" indent="-635000" algn="l" defTabSz="825500">
              <a:buSzPct val="130000"/>
              <a:buChar char="•"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endParaRPr lang="en-GB" dirty="0"/>
          </a:p>
          <a:p>
            <a:pPr marL="635000" marR="0" lvl="0" indent="-635000" algn="l" defTabSz="825500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30000"/>
              <a:buFontTx/>
              <a:buChar char="•"/>
              <a:tabLst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</a:p>
          <a:p>
            <a:pPr marL="635000" marR="0" lvl="0" indent="-635000" algn="l" defTabSz="825500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30000"/>
              <a:buFontTx/>
              <a:buChar char="•"/>
              <a:tabLst/>
              <a:defRPr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2059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E2CB2B99-B1F2-D1FB-4097-F39C98F6EE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6264" y="1501630"/>
            <a:ext cx="13125891" cy="2494638"/>
          </a:xfrm>
        </p:spPr>
        <p:txBody>
          <a:bodyPr>
            <a:noAutofit/>
          </a:bodyPr>
          <a:lstStyle>
            <a:lvl1pPr>
              <a:defRPr sz="9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HEADLINE TEXT GOES HERE AND HERE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8382BC2C-0CB0-E461-76C1-B5EA44105A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266391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17B101-AC1B-98EC-C3B6-A4AE6B1970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7050" y="4641645"/>
            <a:ext cx="15322844" cy="7990751"/>
          </a:xfrm>
        </p:spPr>
        <p:txBody>
          <a:bodyPr/>
          <a:lstStyle>
            <a:lvl1pPr marL="571500" indent="-571500">
              <a:buFont typeface="Arial" panose="020B0604020202020204" pitchFamily="34" charset="0"/>
              <a:buChar char="•"/>
              <a:defRPr sz="4400">
                <a:solidFill>
                  <a:schemeClr val="tx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marL="571500" marR="0" lvl="0" indent="-571500" algn="l" defTabSz="2438338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tabLst/>
              <a:defRPr/>
            </a:pPr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endParaRPr lang="en-GB" dirty="0"/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sunt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</a:t>
            </a:r>
            <a:r>
              <a:rPr lang="en-GB" dirty="0" err="1"/>
              <a:t>anim</a:t>
            </a:r>
            <a:r>
              <a:rPr lang="en-GB" dirty="0"/>
              <a:t> id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laborum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5412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_TITLE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03720B1-5170-B8F1-71A5-AB748619B5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24384001" cy="13716000"/>
          </a:xfrm>
        </p:spPr>
        <p:txBody>
          <a:bodyPr/>
          <a:lstStyle/>
          <a:p>
            <a:r>
              <a:rPr lang="en-EE" dirty="0"/>
              <a:t>PLACEHOLDER IMAGE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F65BBC99-2520-F29D-DDA2-31DF6BCD0A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266391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E58E844-A96C-1C9C-6EE8-034D14A97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5475" t="47801"/>
          <a:stretch>
            <a:fillRect/>
          </a:stretch>
        </p:blipFill>
        <p:spPr>
          <a:xfrm>
            <a:off x="-1" y="0"/>
            <a:ext cx="10093991" cy="412934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143DDDB3-5735-BA29-8B58-1A607B641A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6265" y="1824276"/>
            <a:ext cx="7937726" cy="2494638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86482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_TITLE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03720B1-5170-B8F1-71A5-AB748619B5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24384001" cy="13716000"/>
          </a:xfrm>
        </p:spPr>
        <p:txBody>
          <a:bodyPr/>
          <a:lstStyle/>
          <a:p>
            <a:r>
              <a:rPr lang="en-EE" dirty="0"/>
              <a:t>PLACEHOLDER IMAGE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2FCD2A77-3EA8-6573-28AB-5E998ACFA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5475" t="47801"/>
          <a:stretch>
            <a:fillRect/>
          </a:stretch>
        </p:blipFill>
        <p:spPr>
          <a:xfrm>
            <a:off x="-1" y="-1"/>
            <a:ext cx="10093991" cy="41293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143DDDB3-5735-BA29-8B58-1A607B641A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6265" y="1824276"/>
            <a:ext cx="7937726" cy="2494638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TEXT GOES HERE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D0DDC54-2F5D-D2C3-EEBF-4DB3447AD8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66391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6282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03720B1-5170-B8F1-71A5-AB748619B5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250256" y="0"/>
            <a:ext cx="12133744" cy="13716000"/>
          </a:xfrm>
        </p:spPr>
        <p:txBody>
          <a:bodyPr/>
          <a:lstStyle/>
          <a:p>
            <a:r>
              <a:rPr lang="en-EE" dirty="0"/>
              <a:t>PLACEHOLDER IMAGE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F65BBC99-2520-F29D-DDA2-31DF6BCD0A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266391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E58E844-A96C-1C9C-6EE8-034D14A97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5475" t="47801"/>
          <a:stretch>
            <a:fillRect/>
          </a:stretch>
        </p:blipFill>
        <p:spPr>
          <a:xfrm>
            <a:off x="-1" y="0"/>
            <a:ext cx="10093991" cy="412934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143DDDB3-5735-BA29-8B58-1A607B641A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6265" y="1824276"/>
            <a:ext cx="7937726" cy="2494638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TEXT GOES HERE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4390A43-CFA2-1DFB-6BB1-EA10CBD9E2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7050" y="4641645"/>
            <a:ext cx="9724390" cy="7990751"/>
          </a:xfrm>
        </p:spPr>
        <p:txBody>
          <a:bodyPr/>
          <a:lstStyle>
            <a:lvl1pPr marL="571500" indent="-571500">
              <a:buFont typeface="Arial" panose="020B0604020202020204" pitchFamily="34" charset="0"/>
              <a:buChar char="•"/>
              <a:defRPr sz="4400">
                <a:solidFill>
                  <a:srgbClr val="000000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 magna </a:t>
            </a:r>
            <a:r>
              <a:rPr lang="en-GB" dirty="0" err="1"/>
              <a:t>aliqua</a:t>
            </a:r>
            <a:r>
              <a:rPr lang="en-GB" dirty="0"/>
              <a:t>.</a:t>
            </a:r>
          </a:p>
          <a:p>
            <a:pPr marL="571500" marR="0" lvl="0" indent="-571500" algn="l" defTabSz="2438338" rtl="0" eaLnBrk="1" fontAlgn="auto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tabLst/>
              <a:defRPr/>
            </a:pPr>
            <a:r>
              <a:rPr lang="en-GB" dirty="0"/>
              <a:t>Ut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endParaRPr lang="en-GB" dirty="0"/>
          </a:p>
          <a:p>
            <a:pPr lvl="0"/>
            <a:r>
              <a:rPr lang="en-GB" dirty="0"/>
              <a:t>Duis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dolore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04094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bullet text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74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2" r:id="rId12"/>
    <p:sldLayoutId id="2147483676" r:id="rId13"/>
    <p:sldLayoutId id="2147483677" r:id="rId14"/>
  </p:sldLayoutIdLst>
  <p:transition spd="med"/>
  <p:txStyles>
    <p:titleStyle>
      <a:lvl1pPr marL="0" marR="0" indent="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0" marR="0" indent="457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1219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2pPr>
      <a:lvl3pPr marL="1828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3pPr>
      <a:lvl4pPr marL="2438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4pPr>
      <a:lvl5pPr marL="30480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5pPr>
      <a:lvl6pPr marL="3657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2477F0-72AB-D898-8A50-F801C137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Elanikkonnakaitse</a:t>
            </a:r>
            <a:endParaRPr lang="en-E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B2331F-EF1B-8704-7520-3846092F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dirty="0">
                <a:solidFill>
                  <a:schemeClr val="dk2"/>
                </a:solidFill>
              </a:rPr>
              <a:t>Kriisihi</a:t>
            </a:r>
            <a:r>
              <a:rPr lang="et-EE" dirty="0"/>
              <a:t>rmust kriisikindlaks</a:t>
            </a:r>
            <a:endParaRPr lang="et-EE" dirty="0">
              <a:solidFill>
                <a:schemeClr val="dk2"/>
              </a:solidFill>
            </a:endParaRPr>
          </a:p>
          <a:p>
            <a:endParaRPr lang="en-E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3DE577-C234-B7FE-A5C8-2AD9CD04EC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1280" r="21280"/>
          <a:stretch/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6682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ADC36-4FDF-1D6B-F1B1-DAD672EB5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7200" dirty="0"/>
              <a:t>Võimalikud lahendused</a:t>
            </a:r>
            <a:endParaRPr lang="en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13615-32B0-7550-61CA-E28F6C50EE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>
              <a:spcBef>
                <a:spcPts val="0"/>
              </a:spcBef>
            </a:pPr>
            <a:r>
              <a:rPr lang="et-EE" sz="4400" dirty="0"/>
              <a:t>Generaator</a:t>
            </a:r>
          </a:p>
          <a:p>
            <a:pPr marL="0">
              <a:spcBef>
                <a:spcPts val="0"/>
              </a:spcBef>
            </a:pPr>
            <a:r>
              <a:rPr lang="et-EE" sz="4400" dirty="0"/>
              <a:t>Autonoomse elektritoitega tanklad</a:t>
            </a:r>
          </a:p>
          <a:p>
            <a:pPr marL="0">
              <a:spcBef>
                <a:spcPts val="0"/>
              </a:spcBef>
            </a:pPr>
            <a:r>
              <a:rPr lang="et-EE" sz="4400" dirty="0"/>
              <a:t>Alternatiivsed valgusallikad</a:t>
            </a:r>
          </a:p>
          <a:p>
            <a:pPr marL="0">
              <a:spcBef>
                <a:spcPts val="0"/>
              </a:spcBef>
            </a:pPr>
            <a:r>
              <a:rPr lang="et-EE" sz="4400" dirty="0"/>
              <a:t>Alternatiivsed energiaallikad</a:t>
            </a:r>
          </a:p>
          <a:p>
            <a:pPr marL="0">
              <a:spcBef>
                <a:spcPts val="0"/>
              </a:spcBef>
            </a:pPr>
            <a:r>
              <a:rPr lang="et-EE" sz="4400" dirty="0"/>
              <a:t>Alternatiivsed vahendid toidu valmistamiseks</a:t>
            </a:r>
          </a:p>
          <a:p>
            <a:pPr marL="0">
              <a:spcBef>
                <a:spcPts val="0"/>
              </a:spcBef>
            </a:pPr>
            <a:r>
              <a:rPr lang="et-EE" sz="4400" dirty="0"/>
              <a:t>Alternatiivsed infoallikad</a:t>
            </a:r>
          </a:p>
          <a:p>
            <a:pPr marL="0">
              <a:spcBef>
                <a:spcPts val="0"/>
              </a:spcBef>
            </a:pPr>
            <a:r>
              <a:rPr lang="et-EE" sz="4400" dirty="0"/>
              <a:t>Sularaha </a:t>
            </a:r>
          </a:p>
          <a:p>
            <a:pPr marL="0">
              <a:spcBef>
                <a:spcPts val="0"/>
              </a:spcBef>
            </a:pPr>
            <a:r>
              <a:rPr lang="et-EE" sz="4400" dirty="0"/>
              <a:t>Varud juhuks, kui kauplused on suletud</a:t>
            </a:r>
          </a:p>
          <a:p>
            <a:pPr marL="0">
              <a:spcBef>
                <a:spcPts val="0"/>
              </a:spcBef>
            </a:pPr>
            <a:r>
              <a:rPr lang="et-EE" sz="4400" dirty="0"/>
              <a:t>	Toit</a:t>
            </a:r>
          </a:p>
          <a:p>
            <a:pPr marL="0">
              <a:spcBef>
                <a:spcPts val="0"/>
              </a:spcBef>
            </a:pPr>
            <a:r>
              <a:rPr lang="et-EE" sz="4400" dirty="0"/>
              <a:t>	Ravimid</a:t>
            </a:r>
          </a:p>
          <a:p>
            <a:pPr marL="0">
              <a:spcBef>
                <a:spcPts val="0"/>
              </a:spcBef>
            </a:pPr>
            <a:r>
              <a:rPr lang="et-EE" sz="4400" dirty="0"/>
              <a:t>	Vesi</a:t>
            </a:r>
          </a:p>
          <a:p>
            <a:pPr marL="0">
              <a:spcBef>
                <a:spcPts val="0"/>
              </a:spcBef>
            </a:pPr>
            <a:r>
              <a:rPr lang="et-EE" sz="4400" dirty="0"/>
              <a:t>	Kütus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B124B45-3748-C09D-CC1A-C8C2C2F906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770" r="5770"/>
          <a:stretch>
            <a:fillRect/>
          </a:stretch>
        </p:blipFill>
        <p:spPr>
          <a:xfrm>
            <a:off x="12250738" y="0"/>
            <a:ext cx="1213326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0153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2477F0-72AB-D898-8A50-F801C1374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58" y="2464904"/>
            <a:ext cx="10165966" cy="5787555"/>
          </a:xfrm>
        </p:spPr>
        <p:txBody>
          <a:bodyPr/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8800" b="1" i="0" u="none" strike="noStrike" cap="none" spc="0" normalizeH="0" baseline="0" dirty="0">
                <a:ln>
                  <a:noFill/>
                </a:ln>
                <a:solidFill>
                  <a:srgbClr val="00487E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rPr>
              <a:t>Ohuteavitus</a:t>
            </a:r>
            <a:br>
              <a:rPr kumimoji="0" lang="et-EE" sz="8800" b="1" i="0" u="none" strike="noStrike" cap="none" spc="0" normalizeH="0" baseline="0" dirty="0">
                <a:ln>
                  <a:noFill/>
                </a:ln>
                <a:solidFill>
                  <a:srgbClr val="00487E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rPr>
            </a:br>
            <a:r>
              <a:rPr lang="et-EE" sz="8800" b="1" dirty="0">
                <a:solidFill>
                  <a:srgbClr val="00487E"/>
                </a:solidFill>
              </a:rPr>
              <a:t>Varjumine</a:t>
            </a:r>
            <a:br>
              <a:rPr lang="et-EE" sz="8800" b="1" dirty="0">
                <a:solidFill>
                  <a:srgbClr val="00487E"/>
                </a:solidFill>
              </a:rPr>
            </a:br>
            <a:r>
              <a:rPr kumimoji="0" lang="et-EE" sz="8800" b="1" i="0" u="none" strike="noStrike" cap="none" spc="0" normalizeH="0" baseline="0" dirty="0">
                <a:ln>
                  <a:noFill/>
                </a:ln>
                <a:solidFill>
                  <a:srgbClr val="00487E"/>
                </a:solidFill>
                <a:effectLst/>
                <a:uFillTx/>
                <a:latin typeface="+mn-lt"/>
                <a:ea typeface="+mn-ea"/>
                <a:cs typeface="+mn-cs"/>
                <a:sym typeface="Open Sans"/>
              </a:rPr>
              <a:t>Evakuatsioon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B2331F-EF1B-8704-7520-3846092F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t-EE" dirty="0">
                <a:solidFill>
                  <a:schemeClr val="dk2"/>
                </a:solidFill>
              </a:rPr>
              <a:t>Käitumisjuhised ohuolukordades</a:t>
            </a:r>
          </a:p>
          <a:p>
            <a:endParaRPr lang="en-EE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3AEE025-725E-0F87-9FA2-076C7F6E483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5000" r="25000"/>
          <a:stretch/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1277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6EA0383-7BBB-B3F9-9543-66D307FC5F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5D9675D-7F24-9F0B-7165-F3CD5C4CF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6391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61C86FB-5F10-71FA-188F-0DF218BD06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475" t="47801"/>
          <a:stretch>
            <a:fillRect/>
          </a:stretch>
        </p:blipFill>
        <p:spPr>
          <a:xfrm>
            <a:off x="-1" y="0"/>
            <a:ext cx="10093991" cy="412934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7B03C6C-DC37-71F5-5A87-A5D19983E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Kust infot saada?</a:t>
            </a:r>
            <a:endParaRPr lang="en-EE" dirty="0"/>
          </a:p>
        </p:txBody>
      </p:sp>
      <p:grpSp>
        <p:nvGrpSpPr>
          <p:cNvPr id="2" name="Rühm 1">
            <a:extLst>
              <a:ext uri="{FF2B5EF4-FFF2-40B4-BE49-F238E27FC236}">
                <a16:creationId xmlns:a16="http://schemas.microsoft.com/office/drawing/2014/main" id="{B0D649C4-F2E4-F47E-7426-38DDAC255174}"/>
              </a:ext>
            </a:extLst>
          </p:cNvPr>
          <p:cNvGrpSpPr/>
          <p:nvPr/>
        </p:nvGrpSpPr>
        <p:grpSpPr>
          <a:xfrm>
            <a:off x="3383751" y="2941983"/>
            <a:ext cx="18343188" cy="9748585"/>
            <a:chOff x="552115" y="364012"/>
            <a:chExt cx="22957337" cy="12987979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795D480E-8718-D86B-7EB3-87AD7F2F3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525" y="573612"/>
              <a:ext cx="3033934" cy="2634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7F978718-1162-975F-9CE5-5DAD571DB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0240" y="425898"/>
              <a:ext cx="2729272" cy="2643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FC7F0C23-9897-2304-F609-82E5795BA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0930" y="3671059"/>
              <a:ext cx="3697212" cy="1275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910860EF-020E-BAF3-37E3-7F7619CF47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331" y="364012"/>
              <a:ext cx="5121618" cy="4905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3FD2F4-2862-DF04-F90F-6F94934DD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7761" y="3086471"/>
              <a:ext cx="6994550" cy="309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2483ECC4-E386-43E2-94AB-B8398BDF8528" descr="IMG_0002.jpg">
              <a:extLst>
                <a:ext uri="{FF2B5EF4-FFF2-40B4-BE49-F238E27FC236}">
                  <a16:creationId xmlns:a16="http://schemas.microsoft.com/office/drawing/2014/main" id="{4A5E194B-3A7F-3A4D-7781-2553AD5CF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15" y="6314020"/>
              <a:ext cx="5279138" cy="7037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E87B3CEE-0C49-2644-58F6-5022B0D13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69560" y="364012"/>
              <a:ext cx="4239892" cy="9422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lt 13">
              <a:extLst>
                <a:ext uri="{FF2B5EF4-FFF2-40B4-BE49-F238E27FC236}">
                  <a16:creationId xmlns:a16="http://schemas.microsoft.com/office/drawing/2014/main" id="{44550352-292B-23F9-9CBD-9FDC5A8AF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13189"/>
            <a:stretch/>
          </p:blipFill>
          <p:spPr>
            <a:xfrm>
              <a:off x="6162553" y="6336941"/>
              <a:ext cx="12751090" cy="7015050"/>
            </a:xfrm>
            <a:prstGeom prst="rect">
              <a:avLst/>
            </a:prstGeom>
          </p:spPr>
        </p:pic>
      </p:grpSp>
      <p:pic>
        <p:nvPicPr>
          <p:cNvPr id="15" name="Alarm 0- Updated">
            <a:hlinkClick r:id="" action="ppaction://media"/>
            <a:extLst>
              <a:ext uri="{FF2B5EF4-FFF2-40B4-BE49-F238E27FC236}">
                <a16:creationId xmlns:a16="http://schemas.microsoft.com/office/drawing/2014/main" id="{6D756725-40AE-2F24-A365-7A67CA62D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594663" y="1083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45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BC55B233-A36A-4148-3586-DBB688190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Kui pean varjuma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E715CC95-E2D6-0CE2-7ADC-2D101D1817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t-EE" sz="6000" b="1" kern="1400" spc="-50" dirty="0">
                <a:solidFill>
                  <a:srgbClr val="FFFF0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Varjumine on inimese enda  turvalisuse tagamiseks</a:t>
            </a:r>
          </a:p>
          <a:p>
            <a:pPr marL="0" indent="0">
              <a:buNone/>
            </a:pPr>
            <a:r>
              <a:rPr lang="et-EE" b="0" i="0" dirty="0">
                <a:effectLst/>
              </a:rPr>
              <a:t>Sireenide või varjumishoiatuse korral </a:t>
            </a:r>
          </a:p>
          <a:p>
            <a:r>
              <a:rPr lang="et-EE" b="0" i="0" dirty="0">
                <a:effectLst/>
              </a:rPr>
              <a:t>VARJU esimesel võimalusel </a:t>
            </a:r>
          </a:p>
          <a:p>
            <a:r>
              <a:rPr lang="et-EE" b="0" i="0" dirty="0">
                <a:effectLst/>
              </a:rPr>
              <a:t>OTSI siis lisainfot</a:t>
            </a:r>
          </a:p>
          <a:p>
            <a:r>
              <a:rPr lang="et-EE" b="0" i="0" dirty="0">
                <a:effectLst/>
              </a:rPr>
              <a:t>JÄRGI juhiseid </a:t>
            </a:r>
          </a:p>
          <a:p>
            <a:r>
              <a:rPr lang="et-EE" b="0" i="0" dirty="0">
                <a:effectLst/>
              </a:rPr>
              <a:t>TEAVITA võimalusel teisi inimesi</a:t>
            </a:r>
            <a:endParaRPr lang="et-E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9BAD934-43AB-4CF1-E369-F54B722FAD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967" b="11967"/>
          <a:stretch>
            <a:fillRect/>
          </a:stretch>
        </p:blipFill>
        <p:spPr>
          <a:xfrm>
            <a:off x="12250738" y="0"/>
            <a:ext cx="1213326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8473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75A51703-743F-63FE-497A-D521F1FB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Avalik varjumiskoht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CB085A4F-BFBD-0DA2-F51C-686858DE6E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t-EE" dirty="0"/>
              <a:t>Avalikku varjumiskohta kasuta, kui sul pole mujale kohe minna ning see on sulle lähedal. </a:t>
            </a:r>
          </a:p>
          <a:p>
            <a:r>
              <a:rPr lang="et-EE" dirty="0"/>
              <a:t>Enamus avalikke varjumiskohtasid avatakse üldjuhul alles sõjalise ohu kasvades, igapäevaselt võivad need olla suletud. </a:t>
            </a:r>
          </a:p>
          <a:p>
            <a:r>
              <a:rPr lang="et-EE" dirty="0"/>
              <a:t>Vaata avalike varjumiskohtade kaarti! </a:t>
            </a:r>
            <a:r>
              <a:rPr lang="et-EE" sz="4400" dirty="0">
                <a:solidFill>
                  <a:srgbClr val="104FA3"/>
                </a:solidFill>
                <a:latin typeface="Open Sans"/>
                <a:ea typeface="Open Sans"/>
                <a:cs typeface="Open Sans"/>
              </a:rPr>
              <a:t>https://xgis.maaamet.ee/xgis2/page/app/paasteamet_varjumiskohad</a:t>
            </a:r>
          </a:p>
          <a:p>
            <a:endParaRPr lang="et-EE" dirty="0"/>
          </a:p>
        </p:txBody>
      </p:sp>
      <p:pic>
        <p:nvPicPr>
          <p:cNvPr id="10" name="Pildi kohatäide 9">
            <a:extLst>
              <a:ext uri="{FF2B5EF4-FFF2-40B4-BE49-F238E27FC236}">
                <a16:creationId xmlns:a16="http://schemas.microsoft.com/office/drawing/2014/main" id="{41B3CB27-35A9-F77A-1351-FE5ACCECC6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270" r="1727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8778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0AED4E10-EDA5-7BF8-98A2-52D89EB36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Kodune varjumiskoht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08B953F5-5021-90DF-BA93-E0DB55F2AF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6713" y="4631635"/>
            <a:ext cx="10984727" cy="8000762"/>
          </a:xfrm>
        </p:spPr>
        <p:txBody>
          <a:bodyPr/>
          <a:lstStyle/>
          <a:p>
            <a:r>
              <a:rPr lang="et-EE" dirty="0"/>
              <a:t>Allpool maapinda või akendeta ruum, mis on tugiseintega ümbritsetud</a:t>
            </a:r>
          </a:p>
          <a:p>
            <a:r>
              <a:rPr lang="et-EE" dirty="0"/>
              <a:t>Enam kui ühe väljapääsuga (ka aken sobib)</a:t>
            </a:r>
          </a:p>
          <a:p>
            <a:r>
              <a:rPr lang="et-EE" dirty="0"/>
              <a:t>Vähemalt  0,75 m2/ inimese kohta (optimaalne 1,50 m2/inimese kohta)</a:t>
            </a:r>
          </a:p>
          <a:p>
            <a:r>
              <a:rPr lang="et-EE" dirty="0"/>
              <a:t>Varjumisruumi kõrgus võiks olla 2,3 m</a:t>
            </a:r>
          </a:p>
          <a:p>
            <a:endParaRPr lang="et-EE" dirty="0"/>
          </a:p>
        </p:txBody>
      </p:sp>
      <p:pic>
        <p:nvPicPr>
          <p:cNvPr id="6" name="Pildi kohatäide 5">
            <a:extLst>
              <a:ext uri="{FF2B5EF4-FFF2-40B4-BE49-F238E27FC236}">
                <a16:creationId xmlns:a16="http://schemas.microsoft.com/office/drawing/2014/main" id="{02AF0358-C1AA-B8EB-B821-79A1D73BFE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7593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35890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5D9675D-7F24-9F0B-7165-F3CD5C4CF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6391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61C86FB-5F10-71FA-188F-0DF218BD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75" t="47801"/>
          <a:stretch>
            <a:fillRect/>
          </a:stretch>
        </p:blipFill>
        <p:spPr>
          <a:xfrm>
            <a:off x="-1" y="0"/>
            <a:ext cx="10093991" cy="412934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7B03C6C-DC37-71F5-5A87-A5D19983E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Evakuatsioon</a:t>
            </a:r>
            <a:endParaRPr lang="en-EE" dirty="0"/>
          </a:p>
        </p:txBody>
      </p:sp>
      <p:sp>
        <p:nvSpPr>
          <p:cNvPr id="4" name="Pildi kohatäide 3">
            <a:extLst>
              <a:ext uri="{FF2B5EF4-FFF2-40B4-BE49-F238E27FC236}">
                <a16:creationId xmlns:a16="http://schemas.microsoft.com/office/drawing/2014/main" id="{7BCD3465-9F39-A8CC-10DE-42C437D119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ABBFC69C-2A9A-1B14-F659-F7FB5BF745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26062" y="-798203"/>
            <a:ext cx="7111085" cy="17850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37936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2">
            <a:extLst>
              <a:ext uri="{FF2B5EF4-FFF2-40B4-BE49-F238E27FC236}">
                <a16:creationId xmlns:a16="http://schemas.microsoft.com/office/drawing/2014/main" id="{59745FDE-568D-F093-95EA-F8721A245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Evakuatsioonikott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1ED06A6B-5DCC-FBFA-D3AD-F2690FC7EC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841" y="3955774"/>
            <a:ext cx="11626903" cy="9601199"/>
          </a:xfrm>
        </p:spPr>
        <p:txBody>
          <a:bodyPr>
            <a:normAutofit fontScale="77500" lnSpcReduction="20000"/>
          </a:bodyPr>
          <a:lstStyle/>
          <a:p>
            <a:pPr marL="0" lvl="0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t-EE" sz="4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Minu (meie pere) dokumendid </a:t>
            </a:r>
          </a:p>
          <a:p>
            <a:pPr marL="0" lvl="0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t-EE" sz="4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Pangakaart ja sularaha</a:t>
            </a:r>
          </a:p>
          <a:p>
            <a:pPr marL="0" lvl="0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t-EE" sz="4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Paberil vajalikud telefoninumbrid</a:t>
            </a:r>
          </a:p>
          <a:p>
            <a:pPr marL="0" lvl="0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t-EE" sz="4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Vähemalt üheks ööpäevaks toit ja joogivesi </a:t>
            </a:r>
          </a:p>
          <a:p>
            <a:pPr marL="0" lvl="0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t-EE" sz="4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Suu- ja kehahügieeni tarbed</a:t>
            </a:r>
          </a:p>
          <a:p>
            <a:pPr marL="0" lvl="0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t-EE" sz="4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Esmaabivahendid ja ravimid</a:t>
            </a:r>
          </a:p>
          <a:p>
            <a:pPr marL="0" lvl="0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t-EE" sz="4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Taskulamp ja varupatareid</a:t>
            </a:r>
          </a:p>
          <a:p>
            <a:pPr marL="0" lvl="0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t-EE" sz="4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Kaasaskantav raadio, varupatareid,                                                                                                        akupank või muu laadimisseade</a:t>
            </a:r>
          </a:p>
          <a:p>
            <a:pPr marL="0" lvl="0" indent="-342900">
              <a:lnSpc>
                <a:spcPct val="15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t-EE" sz="4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Magamiskott või tekk</a:t>
            </a:r>
          </a:p>
          <a:p>
            <a:pPr marL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t-EE" sz="4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Muud olulised vahendid (taskunuga, konserviavaja, tikud, toidunõud jne)</a:t>
            </a:r>
          </a:p>
          <a:p>
            <a:endParaRPr lang="et-EE" dirty="0"/>
          </a:p>
        </p:txBody>
      </p:sp>
      <p:sp>
        <p:nvSpPr>
          <p:cNvPr id="7" name="Pildi kohatäide 6">
            <a:extLst>
              <a:ext uri="{FF2B5EF4-FFF2-40B4-BE49-F238E27FC236}">
                <a16:creationId xmlns:a16="http://schemas.microsoft.com/office/drawing/2014/main" id="{3A7CC216-74F7-FD99-8C4A-00E9A58C30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DE2ACF89-7B83-6D94-A52B-B3CF4E1CC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0256" y="2523855"/>
            <a:ext cx="11626902" cy="83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3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8F531C-91CA-DA12-8A10-3F1C57A8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932" y="3249443"/>
            <a:ext cx="8963859" cy="4684963"/>
          </a:xfrm>
        </p:spPr>
        <p:txBody>
          <a:bodyPr/>
          <a:lstStyle/>
          <a:p>
            <a:r>
              <a:rPr lang="et-EE" sz="9600" b="1" spc="-116" dirty="0">
                <a:solidFill>
                  <a:schemeClr val="bg2"/>
                </a:solidFill>
              </a:rPr>
              <a:t>Tänan kuulamast ja kaasa mõtlemast!</a:t>
            </a:r>
            <a:br>
              <a:rPr lang="et-EE" sz="9600" b="1" spc="-116" dirty="0">
                <a:solidFill>
                  <a:schemeClr val="bg2"/>
                </a:solidFill>
              </a:rPr>
            </a:br>
            <a:endParaRPr lang="en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7630FB-32DB-7AA0-ABFB-2A2CDD8369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226" y="8905461"/>
            <a:ext cx="10555356" cy="2126974"/>
          </a:xfrm>
        </p:spPr>
        <p:txBody>
          <a:bodyPr/>
          <a:lstStyle/>
          <a:p>
            <a:r>
              <a:rPr lang="et-EE" dirty="0"/>
              <a:t>Oleksin ääretult tänulik teie tagasiside eest </a:t>
            </a:r>
            <a:r>
              <a:rPr lang="et-EE" dirty="0">
                <a:sym typeface="Wingdings" panose="05000000000000000000" pitchFamily="2" charset="2"/>
              </a:rPr>
              <a:t></a:t>
            </a:r>
            <a:br>
              <a:rPr lang="et-EE" dirty="0">
                <a:sym typeface="Wingdings" panose="05000000000000000000" pitchFamily="2" charset="2"/>
              </a:rPr>
            </a:br>
            <a:br>
              <a:rPr lang="et-EE" dirty="0">
                <a:sym typeface="Wingdings" panose="05000000000000000000" pitchFamily="2" charset="2"/>
              </a:rPr>
            </a:br>
            <a:r>
              <a:rPr lang="et-EE" dirty="0">
                <a:sym typeface="Wingdings" panose="05000000000000000000" pitchFamily="2" charset="2"/>
              </a:rPr>
              <a:t>Elo Paluoja</a:t>
            </a:r>
            <a:endParaRPr lang="en-EE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12AD83D-F231-35BD-89AD-A9C07DCD7B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6516" r="6516"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0753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27829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5D9675D-7F24-9F0B-7165-F3CD5C4CF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6391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61C86FB-5F10-71FA-188F-0DF218BD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475" t="47801"/>
          <a:stretch>
            <a:fillRect/>
          </a:stretch>
        </p:blipFill>
        <p:spPr>
          <a:xfrm>
            <a:off x="-1" y="0"/>
            <a:ext cx="10093991" cy="412934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7B03C6C-DC37-71F5-5A87-A5D19983E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530" y="655983"/>
            <a:ext cx="8384461" cy="3662931"/>
          </a:xfrm>
        </p:spPr>
        <p:txBody>
          <a:bodyPr/>
          <a:lstStyle/>
          <a:p>
            <a:r>
              <a:rPr lang="et-EE" sz="7200" dirty="0">
                <a:solidFill>
                  <a:schemeClr val="bg2"/>
                </a:solidFill>
              </a:rPr>
              <a:t>Iga tasandi panus on oluline, et ühiskond tuleks kriisis toime!</a:t>
            </a:r>
            <a:endParaRPr lang="en-EE" dirty="0">
              <a:solidFill>
                <a:schemeClr val="bg2"/>
              </a:solidFill>
            </a:endParaRPr>
          </a:p>
        </p:txBody>
      </p:sp>
      <p:graphicFrame>
        <p:nvGraphicFramePr>
          <p:cNvPr id="10" name="Diagram 21">
            <a:extLst>
              <a:ext uri="{FF2B5EF4-FFF2-40B4-BE49-F238E27FC236}">
                <a16:creationId xmlns:a16="http://schemas.microsoft.com/office/drawing/2014/main" id="{D85C2E30-6428-F3E6-C032-AE265367F80B}"/>
              </a:ext>
            </a:extLst>
          </p:cNvPr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val="466019442"/>
              </p:ext>
            </p:extLst>
          </p:nvPr>
        </p:nvGraphicFramePr>
        <p:xfrm>
          <a:off x="1848678" y="4343163"/>
          <a:ext cx="17810922" cy="7822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2635555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ADC36-4FDF-1D6B-F1B1-DAD672EB5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7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Hädaolukord või kriis</a:t>
            </a:r>
            <a:endParaRPr lang="en-EE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B862942-5E83-06AE-95CB-1E46135CF2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2051910"/>
              </p:ext>
            </p:extLst>
          </p:nvPr>
        </p:nvGraphicFramePr>
        <p:xfrm>
          <a:off x="1833006" y="4745499"/>
          <a:ext cx="19595760" cy="4407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3">
            <a:extLst>
              <a:ext uri="{FF2B5EF4-FFF2-40B4-BE49-F238E27FC236}">
                <a16:creationId xmlns:a16="http://schemas.microsoft.com/office/drawing/2014/main" id="{7E8A1F04-1921-7797-1E64-D513E17AF0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926415"/>
              </p:ext>
            </p:extLst>
          </p:nvPr>
        </p:nvGraphicFramePr>
        <p:xfrm>
          <a:off x="2955233" y="9153140"/>
          <a:ext cx="16048383" cy="3926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3151202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ADC36-4FDF-1D6B-F1B1-DAD672EB5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7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Hädaolukord või kriis</a:t>
            </a:r>
            <a:endParaRPr lang="en-E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13615-32B0-7550-61CA-E28F6C50EE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37722" y="4040618"/>
            <a:ext cx="16280295" cy="909891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t-EE" sz="11000" b="1" dirty="0">
                <a:solidFill>
                  <a:srgbClr val="002060"/>
                </a:solidFill>
              </a:rPr>
              <a:t>Hädaolukord</a:t>
            </a:r>
            <a:r>
              <a:rPr lang="et-EE" sz="11000" dirty="0"/>
              <a:t> on sündmus või sündmuste ahel või elutähtsa teenuse katkestus, mis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t-EE" sz="11000" dirty="0"/>
              <a:t>ohustab paljude inimeste elu või tervist,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t-EE" sz="11000" dirty="0"/>
              <a:t>põhjustab suure varalise kahju, suure keskkonnakahju või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t-EE" sz="11000" dirty="0"/>
              <a:t>tõsiseid ja ulatuslikke häireid teiste elutähtsate teenuste toimepidevuses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t-EE" sz="1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t-EE" sz="11000" b="1" dirty="0">
                <a:solidFill>
                  <a:srgbClr val="002060"/>
                </a:solidFill>
              </a:rPr>
              <a:t>Kriis </a:t>
            </a:r>
            <a:r>
              <a:rPr lang="et-EE" sz="11000" dirty="0"/>
              <a:t>on ootamatu sündmus või olukord, mille tulemusena on inimeste tavapärane elu häiritud.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t-EE" sz="1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t-EE" sz="11000" b="1" dirty="0">
                <a:solidFill>
                  <a:srgbClr val="002060"/>
                </a:solidFill>
              </a:rPr>
              <a:t>Kriiside- ja hädaolukordadega tegelevad ametkonnad </a:t>
            </a:r>
            <a:r>
              <a:rPr lang="et-EE" sz="11000" dirty="0"/>
              <a:t>võivad olla hästi ettevalmistunud, kuid kui rahavastik ja inimesed seda pole, siis on tulemuseks ikkagi ebaõnnestumine.</a:t>
            </a:r>
          </a:p>
          <a:p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194846303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67A0B808-0014-32DE-1B59-3485E6384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75" t="47801"/>
          <a:stretch>
            <a:fillRect/>
          </a:stretch>
        </p:blipFill>
        <p:spPr>
          <a:xfrm>
            <a:off x="-1" y="-1"/>
            <a:ext cx="10093991" cy="41293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2D90C6C-D7A0-A16E-007B-2BB3B776D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Võimalikud ohuolukorrad</a:t>
            </a:r>
            <a:endParaRPr lang="en-EE" dirty="0"/>
          </a:p>
        </p:txBody>
      </p:sp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2779C150-9C99-7AFA-59CB-DFDB13ED5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6391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Diagram 2">
            <a:extLst>
              <a:ext uri="{FF2B5EF4-FFF2-40B4-BE49-F238E27FC236}">
                <a16:creationId xmlns:a16="http://schemas.microsoft.com/office/drawing/2014/main" id="{0DA5B8B3-B8DD-0A04-B2D5-6DB532F59979}"/>
              </a:ext>
            </a:extLst>
          </p:cNvPr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val="1347746729"/>
              </p:ext>
            </p:extLst>
          </p:nvPr>
        </p:nvGraphicFramePr>
        <p:xfrm>
          <a:off x="933425" y="4458063"/>
          <a:ext cx="18321130" cy="8462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7722371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0">
            <a:extLst>
              <a:ext uri="{FF2B5EF4-FFF2-40B4-BE49-F238E27FC236}">
                <a16:creationId xmlns:a16="http://schemas.microsoft.com/office/drawing/2014/main" id="{C8C1D3F0-E92E-5CEA-DE7A-1607A716A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7188"/>
          <a:stretch>
            <a:fillRect/>
          </a:stretch>
        </p:blipFill>
        <p:spPr>
          <a:xfrm>
            <a:off x="1" y="1"/>
            <a:ext cx="8513762" cy="5467350"/>
          </a:xfrm>
          <a:prstGeom prst="rect">
            <a:avLst/>
          </a:prstGeom>
          <a:ln w="12700">
            <a:noFill/>
            <a:miter lim="400000"/>
          </a:ln>
          <a:effectLst>
            <a:softEdge rad="11250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EEA99612-AD23-83DC-8C4E-302DD0330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r="41962"/>
          <a:stretch/>
        </p:blipFill>
        <p:spPr>
          <a:xfrm>
            <a:off x="8513762" y="-2"/>
            <a:ext cx="5960996" cy="6089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7B52B85C-B2E3-C377-CF98-08D9C57617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" r="7848"/>
          <a:stretch/>
        </p:blipFill>
        <p:spPr>
          <a:xfrm>
            <a:off x="14491940" y="0"/>
            <a:ext cx="9873012" cy="618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Placeholder 12">
            <a:extLst>
              <a:ext uri="{FF2B5EF4-FFF2-40B4-BE49-F238E27FC236}">
                <a16:creationId xmlns:a16="http://schemas.microsoft.com/office/drawing/2014/main" id="{FF47C763-013A-8E60-313C-EE8F29FB1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6" r="10296"/>
          <a:stretch>
            <a:fillRect/>
          </a:stretch>
        </p:blipFill>
        <p:spPr>
          <a:xfrm>
            <a:off x="19051" y="5467351"/>
            <a:ext cx="8494714" cy="8248650"/>
          </a:xfrm>
          <a:prstGeom prst="rect">
            <a:avLst/>
          </a:prstGeom>
          <a:ln w="12700">
            <a:noFill/>
            <a:miter lim="400000"/>
          </a:ln>
          <a:effectLst>
            <a:softEdge rad="11250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D653863-8D01-E4DB-CE67-E6B282E3FC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1" b="23566"/>
          <a:stretch/>
        </p:blipFill>
        <p:spPr>
          <a:xfrm>
            <a:off x="8573001" y="6333552"/>
            <a:ext cx="15629418" cy="7207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33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2">
            <a:extLst>
              <a:ext uri="{FF2B5EF4-FFF2-40B4-BE49-F238E27FC236}">
                <a16:creationId xmlns:a16="http://schemas.microsoft.com/office/drawing/2014/main" id="{A280CD05-DDF8-9205-A81F-3FA4B0C1D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7" y="2137115"/>
            <a:ext cx="12935766" cy="5374750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FA7057A5-E493-07DD-13E7-0B6E9157B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69" y="7855347"/>
            <a:ext cx="12935766" cy="5621322"/>
          </a:xfrm>
          <a:prstGeom prst="rect">
            <a:avLst/>
          </a:prstGeom>
        </p:spPr>
      </p:pic>
      <p:pic>
        <p:nvPicPr>
          <p:cNvPr id="6" name="Pilt 1">
            <a:extLst>
              <a:ext uri="{FF2B5EF4-FFF2-40B4-BE49-F238E27FC236}">
                <a16:creationId xmlns:a16="http://schemas.microsoft.com/office/drawing/2014/main" id="{44F88B5F-4230-7D76-579C-9AF289D64E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8"/>
          <a:stretch/>
        </p:blipFill>
        <p:spPr>
          <a:xfrm>
            <a:off x="13462001" y="0"/>
            <a:ext cx="10608694" cy="751186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16555C6-92CF-3508-0FFA-52BD8D3DA0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378"/>
          <a:stretch/>
        </p:blipFill>
        <p:spPr>
          <a:xfrm>
            <a:off x="13462001" y="7686905"/>
            <a:ext cx="10608694" cy="578976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81B2F14-9E57-4CDA-F6B1-29085772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094" y="609914"/>
            <a:ext cx="22721600" cy="1527200"/>
          </a:xfrm>
        </p:spPr>
        <p:txBody>
          <a:bodyPr>
            <a:normAutofit fontScale="90000"/>
          </a:bodyPr>
          <a:lstStyle/>
          <a:p>
            <a:r>
              <a:rPr lang="et-EE" sz="8800" spc="-232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Ulatuslik elektrikatkestus</a:t>
            </a:r>
            <a:br>
              <a:rPr lang="et-EE" sz="19200" spc="-232" dirty="0">
                <a:solidFill>
                  <a:srgbClr val="00487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087154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67A0B808-0014-32DE-1B59-3485E6384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75" t="47801"/>
          <a:stretch>
            <a:fillRect/>
          </a:stretch>
        </p:blipFill>
        <p:spPr>
          <a:xfrm>
            <a:off x="-1" y="-1"/>
            <a:ext cx="10093991" cy="412934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2D90C6C-D7A0-A16E-007B-2BB3B776D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Planeerin, et magada rahulikult</a:t>
            </a:r>
            <a:endParaRPr lang="en-EE" dirty="0"/>
          </a:p>
        </p:txBody>
      </p:sp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2779C150-9C99-7AFA-59CB-DFDB13ED5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6391" y="11682679"/>
            <a:ext cx="3875744" cy="94971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Pildi kohatäide 8">
            <a:extLst>
              <a:ext uri="{FF2B5EF4-FFF2-40B4-BE49-F238E27FC236}">
                <a16:creationId xmlns:a16="http://schemas.microsoft.com/office/drawing/2014/main" id="{EAC94C33-D18F-4F7A-A89F-1668ABDF61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9877"/>
            <a:ext cx="24384001" cy="13716000"/>
          </a:xfrm>
        </p:spPr>
        <p:txBody>
          <a:bodyPr/>
          <a:lstStyle/>
          <a:p>
            <a:pPr marL="0" indent="0">
              <a:buNone/>
            </a:pPr>
            <a:endParaRPr lang="et-EE" dirty="0"/>
          </a:p>
        </p:txBody>
      </p:sp>
      <p:graphicFrame>
        <p:nvGraphicFramePr>
          <p:cNvPr id="11" name="Skemaatiline diagramm 10">
            <a:extLst>
              <a:ext uri="{FF2B5EF4-FFF2-40B4-BE49-F238E27FC236}">
                <a16:creationId xmlns:a16="http://schemas.microsoft.com/office/drawing/2014/main" id="{252B504E-EA1E-23E2-9FB0-3E1161A7AD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1268083"/>
              </p:ext>
            </p:extLst>
          </p:nvPr>
        </p:nvGraphicFramePr>
        <p:xfrm>
          <a:off x="2891470" y="1412422"/>
          <a:ext cx="18601057" cy="12621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4909882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31482F-ADD1-6B14-B822-92B64B82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7200" dirty="0"/>
              <a:t>Katkenud teenused</a:t>
            </a:r>
            <a:br>
              <a:rPr lang="et-EE" sz="7200" dirty="0"/>
            </a:br>
            <a:endParaRPr lang="en-E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5EC2D1-BAC7-7FE7-27AE-A29506A059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2696" y="4318915"/>
            <a:ext cx="10328744" cy="8313482"/>
          </a:xfrm>
        </p:spPr>
        <p:txBody>
          <a:bodyPr>
            <a:normAutofit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t-EE" sz="4400" dirty="0"/>
              <a:t>Valgus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t-EE" sz="4400" dirty="0"/>
              <a:t>Soojus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t-EE" sz="4400" dirty="0"/>
              <a:t>Veevarustus ja kanalisatsioon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t-EE" sz="4400" dirty="0"/>
              <a:t>Võimalus poodidest kaupa osta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t-EE" sz="4400" dirty="0"/>
              <a:t>Võimalus kütust tankida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t-EE" sz="4400" dirty="0"/>
              <a:t>Kasutada pangateenuseid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t-EE" sz="4400" dirty="0"/>
              <a:t>Telekommunikatsioon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t-EE" sz="4400" dirty="0"/>
              <a:t>Pangateenused 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t-EE" sz="4400" dirty="0"/>
              <a:t>jne</a:t>
            </a:r>
          </a:p>
          <a:p>
            <a:endParaRPr lang="et-EE" sz="44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AAE2755D-BF6D-B389-0A15-9D100A50AB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770" r="5770"/>
          <a:stretch>
            <a:fillRect/>
          </a:stretch>
        </p:blipFill>
        <p:spPr>
          <a:xfrm>
            <a:off x="12250738" y="0"/>
            <a:ext cx="12133262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6888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Paasteamet">
      <a:dk1>
        <a:srgbClr val="CF1033"/>
      </a:dk1>
      <a:lt1>
        <a:srgbClr val="FCC800"/>
      </a:lt1>
      <a:dk2>
        <a:srgbClr val="61111E"/>
      </a:dk2>
      <a:lt2>
        <a:srgbClr val="FEFFFF"/>
      </a:lt2>
      <a:accent1>
        <a:srgbClr val="FF9327"/>
      </a:accent1>
      <a:accent2>
        <a:srgbClr val="FF772F"/>
      </a:accent2>
      <a:accent3>
        <a:srgbClr val="B20015"/>
      </a:accent3>
      <a:accent4>
        <a:srgbClr val="ECAAAA"/>
      </a:accent4>
      <a:accent5>
        <a:srgbClr val="EC8787"/>
      </a:accent5>
      <a:accent6>
        <a:srgbClr val="EE6C6C"/>
      </a:accent6>
      <a:hlink>
        <a:srgbClr val="EE6C6C"/>
      </a:hlink>
      <a:folHlink>
        <a:srgbClr val="EE6C6C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AASTEAMET_PP_PRESENTATION_TEMPLATE_240911" id="{DE498E81-60F5-CA47-B18F-60C51897D1F8}" vid="{DFD73063-0DDF-0B46-A709-DADB51974609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PAASTEAMET_PP_PRESENTATION_TEMPLATE_240911</Template>
  <TotalTime>92</TotalTime>
  <Words>505</Words>
  <Application>Microsoft Office PowerPoint</Application>
  <PresentationFormat>Kohandatud</PresentationFormat>
  <Paragraphs>111</Paragraphs>
  <Slides>19</Slides>
  <Notes>2</Notes>
  <HiddenSlides>0</HiddenSlides>
  <MMClips>1</MMClips>
  <ScaleCrop>false</ScaleCrop>
  <HeadingPairs>
    <vt:vector size="6" baseType="variant">
      <vt:variant>
        <vt:lpstr>Kasutatud fondid</vt:lpstr>
      </vt:variant>
      <vt:variant>
        <vt:i4>9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19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Helvetica Neue</vt:lpstr>
      <vt:lpstr>Open Sans</vt:lpstr>
      <vt:lpstr>Open Sans Light</vt:lpstr>
      <vt:lpstr>Symbol</vt:lpstr>
      <vt:lpstr>Wingdings</vt:lpstr>
      <vt:lpstr>21_BasicWhite</vt:lpstr>
      <vt:lpstr>Elanikkonnakaitse</vt:lpstr>
      <vt:lpstr>Iga tasandi panus on oluline, et ühiskond tuleks kriisis toime!</vt:lpstr>
      <vt:lpstr>Hädaolukord või kriis</vt:lpstr>
      <vt:lpstr>Hädaolukord või kriis</vt:lpstr>
      <vt:lpstr>Võimalikud ohuolukorrad</vt:lpstr>
      <vt:lpstr>PowerPointi esitlus</vt:lpstr>
      <vt:lpstr>Ulatuslik elektrikatkestus </vt:lpstr>
      <vt:lpstr>Planeerin, et magada rahulikult</vt:lpstr>
      <vt:lpstr>Katkenud teenused </vt:lpstr>
      <vt:lpstr>Võimalikud lahendused</vt:lpstr>
      <vt:lpstr>Ohuteavitus Varjumine Evakuatsioon</vt:lpstr>
      <vt:lpstr>Kust infot saada?</vt:lpstr>
      <vt:lpstr>Kui pean varjuma</vt:lpstr>
      <vt:lpstr>Avalik varjumiskoht</vt:lpstr>
      <vt:lpstr>Kodune varjumiskoht</vt:lpstr>
      <vt:lpstr>Evakuatsioon</vt:lpstr>
      <vt:lpstr>Evakuatsioonikott</vt:lpstr>
      <vt:lpstr>Tänan kuulamast ja kaasa mõtlemast! </vt:lpstr>
      <vt:lpstr>PowerPointi esitlus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Elo Paluoja</dc:creator>
  <cp:lastModifiedBy>Elo Paluoja</cp:lastModifiedBy>
  <cp:revision>6</cp:revision>
  <dcterms:created xsi:type="dcterms:W3CDTF">2024-09-20T04:46:14Z</dcterms:created>
  <dcterms:modified xsi:type="dcterms:W3CDTF">2025-02-04T04:20:01Z</dcterms:modified>
</cp:coreProperties>
</file>