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9" r:id="rId2"/>
    <p:sldId id="260" r:id="rId3"/>
    <p:sldId id="261" r:id="rId4"/>
    <p:sldId id="256" r:id="rId5"/>
    <p:sldId id="257" r:id="rId6"/>
    <p:sldId id="262" r:id="rId7"/>
    <p:sldId id="258" r:id="rId8"/>
    <p:sldId id="263" r:id="rId9"/>
    <p:sldId id="264" r:id="rId10"/>
    <p:sldId id="280" r:id="rId11"/>
    <p:sldId id="265" r:id="rId12"/>
    <p:sldId id="267" r:id="rId13"/>
    <p:sldId id="266" r:id="rId14"/>
    <p:sldId id="271" r:id="rId15"/>
    <p:sldId id="272" r:id="rId16"/>
    <p:sldId id="274" r:id="rId17"/>
    <p:sldId id="275" r:id="rId18"/>
    <p:sldId id="276" r:id="rId19"/>
    <p:sldId id="277" r:id="rId20"/>
    <p:sldId id="279" r:id="rId21"/>
    <p:sldId id="273" r:id="rId22"/>
    <p:sldId id="282" r:id="rId23"/>
    <p:sldId id="283" r:id="rId24"/>
    <p:sldId id="284" r:id="rId25"/>
    <p:sldId id="281" r:id="rId26"/>
    <p:sldId id="286" r:id="rId27"/>
    <p:sldId id="445" r:id="rId28"/>
    <p:sldId id="444" r:id="rId29"/>
    <p:sldId id="443" r:id="rId30"/>
    <p:sldId id="287" r:id="rId31"/>
    <p:sldId id="285" r:id="rId32"/>
    <p:sldId id="290" r:id="rId33"/>
    <p:sldId id="446" r:id="rId34"/>
    <p:sldId id="288" r:id="rId35"/>
    <p:sldId id="289" r:id="rId36"/>
    <p:sldId id="268" r:id="rId37"/>
    <p:sldId id="269" r:id="rId38"/>
    <p:sldId id="27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A34"/>
    <a:srgbClr val="FAE6B7"/>
    <a:srgbClr val="F2D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33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5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CD51E-25F8-46EC-9A5B-FE5CA1C467CF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2806C-B409-436C-B9AD-2A3E0D8B93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56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0EA54D-5DAF-4669-860F-0D76EAC42C30}" type="slidenum">
              <a:rPr lang="en-CA" altLang="en-US"/>
              <a:pPr/>
              <a:t>29</a:t>
            </a:fld>
            <a:endParaRPr lang="en-CA" altLang="en-US"/>
          </a:p>
        </p:txBody>
      </p:sp>
      <p:sp>
        <p:nvSpPr>
          <p:cNvPr id="3870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9375" y="733425"/>
            <a:ext cx="6461125" cy="36353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7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85825" y="4643438"/>
            <a:ext cx="4846638" cy="4370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t-EE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00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0561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4650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2570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8038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694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9557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0343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1411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326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5325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824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318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5724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69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5511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2654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730949C-9245-4CB5-B6E2-30D804BAEA3C}" type="datetimeFigureOut">
              <a:rPr lang="en-CA" smtClean="0"/>
              <a:t>2024-10-17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A3D75A3-30C6-4051-A9FD-8E58EA3F85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58333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A8CFF-2D2A-4503-986C-5AB7509828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t-EE" sz="8000" dirty="0"/>
              <a:t>Piibli ülevaade</a:t>
            </a:r>
            <a:endParaRPr lang="en-CA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442570-E427-4077-9769-F9FECC393C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Mark Nelson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389943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A84B47-4556-46B0-9D10-393D0F49C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970" y="0"/>
            <a:ext cx="548977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87A34C-8FE7-4FFF-84D3-8F37835CFA98}"/>
              </a:ext>
            </a:extLst>
          </p:cNvPr>
          <p:cNvSpPr txBox="1"/>
          <p:nvPr/>
        </p:nvSpPr>
        <p:spPr>
          <a:xfrm>
            <a:off x="196663" y="6155622"/>
            <a:ext cx="47143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Gustave </a:t>
            </a:r>
            <a:r>
              <a:rPr lang="en-US" dirty="0" err="1"/>
              <a:t>Doré</a:t>
            </a:r>
            <a:r>
              <a:rPr lang="et-EE" dirty="0"/>
              <a:t> (1832-1883)</a:t>
            </a:r>
          </a:p>
          <a:p>
            <a:r>
              <a:rPr lang="en-US" dirty="0"/>
              <a:t>Adam and Eve Driven out of Eden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47B6E-8C9F-4E8F-A708-61D993F38059}"/>
              </a:ext>
            </a:extLst>
          </p:cNvPr>
          <p:cNvSpPr txBox="1"/>
          <p:nvPr/>
        </p:nvSpPr>
        <p:spPr>
          <a:xfrm>
            <a:off x="492498" y="1327463"/>
            <a:ext cx="39315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/>
              <a:t>Ja </a:t>
            </a:r>
            <a:r>
              <a:rPr lang="fi-FI" sz="2400" dirty="0" err="1"/>
              <a:t>Issand</a:t>
            </a:r>
            <a:r>
              <a:rPr lang="fi-FI" sz="2400" dirty="0"/>
              <a:t> Jumal </a:t>
            </a:r>
            <a:r>
              <a:rPr lang="fi-FI" sz="2400" dirty="0" err="1"/>
              <a:t>tegi</a:t>
            </a:r>
            <a:r>
              <a:rPr lang="fi-FI" sz="2400" dirty="0"/>
              <a:t> </a:t>
            </a:r>
            <a:r>
              <a:rPr lang="fi-FI" sz="2400" dirty="0" err="1"/>
              <a:t>Aadamale</a:t>
            </a:r>
            <a:r>
              <a:rPr lang="fi-FI" sz="2400" dirty="0"/>
              <a:t> ja </a:t>
            </a:r>
            <a:r>
              <a:rPr lang="fi-FI" sz="2400" dirty="0" err="1"/>
              <a:t>ta</a:t>
            </a:r>
            <a:r>
              <a:rPr lang="fi-FI" sz="2400" dirty="0"/>
              <a:t> naisele </a:t>
            </a:r>
            <a:r>
              <a:rPr lang="fi-FI" sz="2400" b="1" dirty="0" err="1"/>
              <a:t>nahkriided</a:t>
            </a:r>
            <a:r>
              <a:rPr lang="fi-FI" sz="2400" dirty="0"/>
              <a:t> </a:t>
            </a:r>
            <a:r>
              <a:rPr lang="fi-FI" sz="2400" dirty="0" err="1"/>
              <a:t>ning</a:t>
            </a:r>
            <a:r>
              <a:rPr lang="fi-FI" sz="2400" dirty="0"/>
              <a:t> pani </a:t>
            </a:r>
            <a:r>
              <a:rPr lang="fi-FI" sz="2400" dirty="0" err="1"/>
              <a:t>neile</a:t>
            </a:r>
            <a:r>
              <a:rPr lang="fi-FI" sz="2400" dirty="0"/>
              <a:t> </a:t>
            </a:r>
            <a:r>
              <a:rPr lang="fi-FI" sz="2400" dirty="0" err="1"/>
              <a:t>selga</a:t>
            </a:r>
            <a:r>
              <a:rPr lang="fi-FI" sz="2400" dirty="0"/>
              <a:t>.</a:t>
            </a:r>
            <a:endParaRPr lang="et-EE" sz="2400" dirty="0"/>
          </a:p>
          <a:p>
            <a:pPr algn="r"/>
            <a:r>
              <a:rPr lang="et-EE" sz="2400" dirty="0"/>
              <a:t>1 </a:t>
            </a:r>
            <a:r>
              <a:rPr lang="et-EE" sz="2400" dirty="0" err="1"/>
              <a:t>Mo</a:t>
            </a:r>
            <a:r>
              <a:rPr lang="et-EE" sz="2400" dirty="0"/>
              <a:t> 3:21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81141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2BA3CA-0411-4A1D-A5F4-827B71537FE0}"/>
              </a:ext>
            </a:extLst>
          </p:cNvPr>
          <p:cNvSpPr txBox="1"/>
          <p:nvPr/>
        </p:nvSpPr>
        <p:spPr>
          <a:xfrm>
            <a:off x="159391" y="2145876"/>
            <a:ext cx="49578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3200" b="1" dirty="0">
                <a:solidFill>
                  <a:srgbClr val="92D050"/>
                </a:solidFill>
              </a:rPr>
              <a:t>Aadam</a:t>
            </a:r>
          </a:p>
          <a:p>
            <a:pPr algn="ctr"/>
            <a:r>
              <a:rPr lang="et-EE" sz="3200" b="1" dirty="0">
                <a:solidFill>
                  <a:srgbClr val="92D050"/>
                </a:solidFill>
              </a:rPr>
              <a:t>Kain ja Aabel</a:t>
            </a:r>
          </a:p>
          <a:p>
            <a:pPr algn="ctr"/>
            <a:r>
              <a:rPr lang="et-EE" sz="3200" b="1" dirty="0">
                <a:solidFill>
                  <a:srgbClr val="92D050"/>
                </a:solidFill>
              </a:rPr>
              <a:t>Veeuputus</a:t>
            </a:r>
          </a:p>
          <a:p>
            <a:pPr algn="ctr"/>
            <a:r>
              <a:rPr lang="et-EE" sz="3200" b="1" dirty="0">
                <a:solidFill>
                  <a:srgbClr val="92D050"/>
                </a:solidFill>
              </a:rPr>
              <a:t>Paabeli torn</a:t>
            </a:r>
          </a:p>
          <a:p>
            <a:pPr algn="ctr"/>
            <a:endParaRPr lang="et-EE" sz="3200" b="1" dirty="0">
              <a:solidFill>
                <a:srgbClr val="92D050"/>
              </a:solidFill>
            </a:endParaRPr>
          </a:p>
          <a:p>
            <a:pPr algn="ctr"/>
            <a:r>
              <a:rPr lang="et-EE" sz="3200" b="1" dirty="0">
                <a:solidFill>
                  <a:srgbClr val="92D050"/>
                </a:solidFill>
              </a:rPr>
              <a:t>1 </a:t>
            </a:r>
            <a:r>
              <a:rPr lang="et-EE" sz="3200" b="1" dirty="0" err="1">
                <a:solidFill>
                  <a:srgbClr val="92D050"/>
                </a:solidFill>
              </a:rPr>
              <a:t>Mo</a:t>
            </a:r>
            <a:r>
              <a:rPr lang="et-EE" sz="3200" b="1" dirty="0">
                <a:solidFill>
                  <a:srgbClr val="92D050"/>
                </a:solidFill>
              </a:rPr>
              <a:t> 3-11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12193C-193B-4B75-BF7B-27274FE2050A}"/>
              </a:ext>
            </a:extLst>
          </p:cNvPr>
          <p:cNvSpPr txBox="1"/>
          <p:nvPr/>
        </p:nvSpPr>
        <p:spPr>
          <a:xfrm>
            <a:off x="5759741" y="1169837"/>
            <a:ext cx="609460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3200" b="1" i="0" dirty="0">
                <a:solidFill>
                  <a:srgbClr val="EFEFEF"/>
                </a:solidFill>
                <a:effectLst/>
              </a:rPr>
              <a:t>1 </a:t>
            </a:r>
            <a:r>
              <a:rPr lang="et-EE" sz="3200" b="1" i="0" dirty="0" err="1">
                <a:solidFill>
                  <a:srgbClr val="EFEFEF"/>
                </a:solidFill>
                <a:effectLst/>
              </a:rPr>
              <a:t>Mo</a:t>
            </a:r>
            <a:r>
              <a:rPr lang="et-EE" sz="3200" b="1" i="0" dirty="0">
                <a:solidFill>
                  <a:srgbClr val="EFEFEF"/>
                </a:solidFill>
                <a:effectLst/>
              </a:rPr>
              <a:t> 12-</a:t>
            </a:r>
          </a:p>
          <a:p>
            <a:pPr algn="ctr"/>
            <a:endParaRPr lang="et-EE" sz="3200" b="1" i="0" dirty="0">
              <a:solidFill>
                <a:srgbClr val="EFEFEF"/>
              </a:solidFill>
              <a:effectLst/>
            </a:endParaRPr>
          </a:p>
          <a:p>
            <a:pPr algn="ctr"/>
            <a:r>
              <a:rPr lang="et-EE" sz="3200" b="1" i="0" dirty="0">
                <a:solidFill>
                  <a:srgbClr val="EFEFEF"/>
                </a:solidFill>
                <a:effectLst/>
              </a:rPr>
              <a:t>Aabraham</a:t>
            </a:r>
          </a:p>
          <a:p>
            <a:endParaRPr lang="et-EE" sz="3200" dirty="0">
              <a:solidFill>
                <a:srgbClr val="EFEFEF"/>
              </a:solidFill>
            </a:endParaRPr>
          </a:p>
          <a:p>
            <a:r>
              <a:rPr lang="en-CA" sz="3000" b="0" i="0" dirty="0" err="1">
                <a:solidFill>
                  <a:srgbClr val="EFEFEF"/>
                </a:solidFill>
                <a:effectLst/>
              </a:rPr>
              <a:t>Sest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kui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ühe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inimese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üleastumise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läbi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paljud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on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surnud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,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siis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seda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kindlamini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on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paljudele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saanud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ülirohkeks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Jumala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arm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ja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and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ühe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inimese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-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Jeesuse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Kristuse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-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armu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 </a:t>
            </a:r>
            <a:r>
              <a:rPr lang="en-CA" sz="3000" b="0" i="0" dirty="0" err="1">
                <a:solidFill>
                  <a:srgbClr val="EFEFEF"/>
                </a:solidFill>
                <a:effectLst/>
              </a:rPr>
              <a:t>kaudu</a:t>
            </a:r>
            <a:r>
              <a:rPr lang="en-CA" sz="3000" b="0" i="0" dirty="0">
                <a:solidFill>
                  <a:srgbClr val="EFEFEF"/>
                </a:solidFill>
                <a:effectLst/>
              </a:rPr>
              <a:t>.</a:t>
            </a:r>
            <a:r>
              <a:rPr lang="et-EE" sz="3000" b="0" i="0" dirty="0">
                <a:solidFill>
                  <a:srgbClr val="EFEFEF"/>
                </a:solidFill>
                <a:effectLst/>
              </a:rPr>
              <a:t>    </a:t>
            </a:r>
            <a:r>
              <a:rPr lang="et-EE" sz="3000" b="0" i="0" dirty="0" err="1">
                <a:solidFill>
                  <a:srgbClr val="EFEFEF"/>
                </a:solidFill>
                <a:effectLst/>
              </a:rPr>
              <a:t>Rm</a:t>
            </a:r>
            <a:r>
              <a:rPr lang="et-EE" sz="3000" b="0" i="0" dirty="0">
                <a:solidFill>
                  <a:srgbClr val="EFEFEF"/>
                </a:solidFill>
                <a:effectLst/>
              </a:rPr>
              <a:t> 5:15</a:t>
            </a:r>
            <a:endParaRPr lang="en-CA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0817F0-1EA1-4008-BA95-C668B337546B}"/>
              </a:ext>
            </a:extLst>
          </p:cNvPr>
          <p:cNvSpPr txBox="1"/>
          <p:nvPr/>
        </p:nvSpPr>
        <p:spPr>
          <a:xfrm>
            <a:off x="337657" y="355896"/>
            <a:ext cx="48802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3000" dirty="0" err="1">
                <a:solidFill>
                  <a:srgbClr val="92D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Rm</a:t>
            </a:r>
            <a:r>
              <a:rPr lang="et-EE" sz="3000" dirty="0">
                <a:solidFill>
                  <a:srgbClr val="92D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5:12 </a:t>
            </a:r>
            <a:r>
              <a:rPr lang="et-EE" sz="3000" b="1" dirty="0">
                <a:solidFill>
                  <a:srgbClr val="92D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t-EE" sz="3000" dirty="0">
                <a:solidFill>
                  <a:srgbClr val="92D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ühe inimese kaudu patt tuli maailma ja patu läbi surm</a:t>
            </a:r>
          </a:p>
        </p:txBody>
      </p:sp>
    </p:spTree>
    <p:extLst>
      <p:ext uri="{BB962C8B-B14F-4D97-AF65-F5344CB8AC3E}">
        <p14:creationId xmlns:p14="http://schemas.microsoft.com/office/powerpoint/2010/main" val="32175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12193C-193B-4B75-BF7B-27274FE2050A}"/>
              </a:ext>
            </a:extLst>
          </p:cNvPr>
          <p:cNvSpPr txBox="1"/>
          <p:nvPr/>
        </p:nvSpPr>
        <p:spPr>
          <a:xfrm>
            <a:off x="5759741" y="1169837"/>
            <a:ext cx="60946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3200" b="1" i="0" dirty="0">
                <a:solidFill>
                  <a:srgbClr val="EFEFEF"/>
                </a:solidFill>
                <a:effectLst/>
              </a:rPr>
              <a:t>1 </a:t>
            </a:r>
            <a:r>
              <a:rPr lang="et-EE" sz="3200" b="1" i="0" dirty="0" err="1">
                <a:solidFill>
                  <a:srgbClr val="EFEFEF"/>
                </a:solidFill>
                <a:effectLst/>
              </a:rPr>
              <a:t>Mo</a:t>
            </a:r>
            <a:r>
              <a:rPr lang="et-EE" sz="3200" b="1" i="0" dirty="0">
                <a:solidFill>
                  <a:srgbClr val="EFEFEF"/>
                </a:solidFill>
                <a:effectLst/>
              </a:rPr>
              <a:t> 12:2-3</a:t>
            </a:r>
          </a:p>
          <a:p>
            <a:pPr algn="ctr"/>
            <a:endParaRPr lang="et-EE" sz="3200" b="1" i="0" dirty="0">
              <a:solidFill>
                <a:srgbClr val="EFEFEF"/>
              </a:solidFill>
              <a:effectLst/>
            </a:endParaRPr>
          </a:p>
          <a:p>
            <a:pPr algn="ctr"/>
            <a:r>
              <a:rPr lang="et-EE" sz="3200" b="1" i="0" dirty="0">
                <a:solidFill>
                  <a:srgbClr val="EFEFEF"/>
                </a:solidFill>
                <a:effectLst/>
              </a:rPr>
              <a:t>Aabraham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29AD6-9391-4C83-80D4-33F5AD4C0310}"/>
              </a:ext>
            </a:extLst>
          </p:cNvPr>
          <p:cNvSpPr txBox="1"/>
          <p:nvPr/>
        </p:nvSpPr>
        <p:spPr>
          <a:xfrm>
            <a:off x="1319168" y="3058279"/>
            <a:ext cx="10719033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 dirty="0"/>
          </a:p>
          <a:p>
            <a:r>
              <a:rPr lang="en-CA" sz="3200" dirty="0"/>
              <a:t>1. </a:t>
            </a:r>
            <a:r>
              <a:rPr lang="et-EE" sz="3200" dirty="0"/>
              <a:t> </a:t>
            </a:r>
            <a:r>
              <a:rPr lang="en-CA" sz="3200" dirty="0" err="1"/>
              <a:t>Sinust</a:t>
            </a:r>
            <a:r>
              <a:rPr lang="en-CA" sz="3200" dirty="0"/>
              <a:t> </a:t>
            </a:r>
            <a:r>
              <a:rPr lang="en-CA" sz="3200" dirty="0" err="1"/>
              <a:t>tuleb</a:t>
            </a:r>
            <a:r>
              <a:rPr lang="en-CA" sz="3200" dirty="0"/>
              <a:t> </a:t>
            </a:r>
            <a:r>
              <a:rPr lang="en-CA" sz="3200" dirty="0" err="1"/>
              <a:t>suur</a:t>
            </a:r>
            <a:r>
              <a:rPr lang="en-CA" sz="3200" dirty="0"/>
              <a:t> </a:t>
            </a:r>
            <a:r>
              <a:rPr lang="en-CA" sz="3200" dirty="0" err="1"/>
              <a:t>rahvas</a:t>
            </a:r>
            <a:r>
              <a:rPr lang="et-EE" sz="3200" dirty="0"/>
              <a:t> (Israel)</a:t>
            </a:r>
            <a:endParaRPr lang="en-CA" sz="3200" dirty="0"/>
          </a:p>
          <a:p>
            <a:r>
              <a:rPr lang="en-CA" sz="3200" dirty="0"/>
              <a:t>2. </a:t>
            </a:r>
            <a:r>
              <a:rPr lang="et-EE" sz="3200" dirty="0"/>
              <a:t> </a:t>
            </a:r>
            <a:r>
              <a:rPr lang="en-CA" sz="3200" dirty="0" err="1"/>
              <a:t>Õnnistan</a:t>
            </a:r>
            <a:r>
              <a:rPr lang="en-CA" sz="3200" dirty="0"/>
              <a:t> </a:t>
            </a:r>
            <a:r>
              <a:rPr lang="en-CA" sz="3200" dirty="0" err="1"/>
              <a:t>neid</a:t>
            </a:r>
            <a:r>
              <a:rPr lang="en-CA" sz="3200" dirty="0"/>
              <a:t>, </a:t>
            </a:r>
            <a:r>
              <a:rPr lang="en-CA" sz="3200" dirty="0" err="1"/>
              <a:t>kes</a:t>
            </a:r>
            <a:r>
              <a:rPr lang="en-CA" sz="3200" dirty="0"/>
              <a:t> </a:t>
            </a:r>
            <a:r>
              <a:rPr lang="en-CA" sz="3200" dirty="0" err="1"/>
              <a:t>õnnistavad</a:t>
            </a:r>
            <a:r>
              <a:rPr lang="en-CA" sz="3200" dirty="0"/>
              <a:t> </a:t>
            </a:r>
            <a:r>
              <a:rPr lang="en-CA" sz="3200" dirty="0" err="1"/>
              <a:t>sind</a:t>
            </a:r>
            <a:r>
              <a:rPr lang="en-CA" sz="3200" dirty="0"/>
              <a:t>; </a:t>
            </a:r>
            <a:br>
              <a:rPr lang="et-EE" sz="3200" dirty="0"/>
            </a:br>
            <a:r>
              <a:rPr lang="en-CA" sz="3200" dirty="0" err="1"/>
              <a:t>nean</a:t>
            </a:r>
            <a:r>
              <a:rPr lang="en-CA" sz="3200" dirty="0"/>
              <a:t> </a:t>
            </a:r>
            <a:r>
              <a:rPr lang="en-CA" sz="3200" dirty="0" err="1"/>
              <a:t>neid</a:t>
            </a:r>
            <a:r>
              <a:rPr lang="en-CA" sz="3200" dirty="0"/>
              <a:t>, </a:t>
            </a:r>
            <a:r>
              <a:rPr lang="en-CA" sz="3200" dirty="0" err="1"/>
              <a:t>kes</a:t>
            </a:r>
            <a:r>
              <a:rPr lang="en-CA" sz="3200" dirty="0"/>
              <a:t> </a:t>
            </a:r>
            <a:r>
              <a:rPr lang="en-CA" sz="3200" dirty="0" err="1"/>
              <a:t>sind</a:t>
            </a:r>
            <a:r>
              <a:rPr lang="en-CA" sz="3200" dirty="0"/>
              <a:t> </a:t>
            </a:r>
            <a:r>
              <a:rPr lang="en-CA" sz="3200" dirty="0" err="1"/>
              <a:t>neavad</a:t>
            </a:r>
            <a:endParaRPr lang="en-CA" sz="3200" dirty="0"/>
          </a:p>
          <a:p>
            <a:r>
              <a:rPr lang="en-CA" sz="3200" dirty="0">
                <a:solidFill>
                  <a:srgbClr val="FFFF00"/>
                </a:solidFill>
              </a:rPr>
              <a:t>3. </a:t>
            </a:r>
            <a:r>
              <a:rPr lang="et-EE" sz="3200" dirty="0">
                <a:solidFill>
                  <a:srgbClr val="FFFF00"/>
                </a:solidFill>
              </a:rPr>
              <a:t> </a:t>
            </a:r>
            <a:r>
              <a:rPr lang="en-CA" sz="3200" b="1" dirty="0" err="1">
                <a:solidFill>
                  <a:srgbClr val="FFFF00"/>
                </a:solidFill>
              </a:rPr>
              <a:t>Kõik</a:t>
            </a:r>
            <a:r>
              <a:rPr lang="en-CA" sz="3200" b="1" dirty="0">
                <a:solidFill>
                  <a:srgbClr val="FFFF00"/>
                </a:solidFill>
              </a:rPr>
              <a:t> </a:t>
            </a:r>
            <a:r>
              <a:rPr lang="en-CA" sz="3200" b="1" dirty="0" err="1">
                <a:solidFill>
                  <a:srgbClr val="FFFF00"/>
                </a:solidFill>
              </a:rPr>
              <a:t>maailma</a:t>
            </a:r>
            <a:r>
              <a:rPr lang="en-CA" sz="3200" b="1" dirty="0">
                <a:solidFill>
                  <a:srgbClr val="FFFF00"/>
                </a:solidFill>
              </a:rPr>
              <a:t> </a:t>
            </a:r>
            <a:r>
              <a:rPr lang="en-CA" sz="3200" b="1" dirty="0" err="1">
                <a:solidFill>
                  <a:srgbClr val="FFFF00"/>
                </a:solidFill>
              </a:rPr>
              <a:t>rahvad</a:t>
            </a:r>
            <a:r>
              <a:rPr lang="en-CA" sz="3200" b="1" dirty="0">
                <a:solidFill>
                  <a:srgbClr val="FFFF00"/>
                </a:solidFill>
              </a:rPr>
              <a:t> </a:t>
            </a:r>
            <a:r>
              <a:rPr lang="en-CA" sz="3200" b="1" dirty="0" err="1">
                <a:solidFill>
                  <a:srgbClr val="FFFF00"/>
                </a:solidFill>
              </a:rPr>
              <a:t>saavad</a:t>
            </a:r>
            <a:r>
              <a:rPr lang="en-CA" sz="3200" b="1" dirty="0">
                <a:solidFill>
                  <a:srgbClr val="FFFF00"/>
                </a:solidFill>
              </a:rPr>
              <a:t> </a:t>
            </a:r>
            <a:r>
              <a:rPr lang="en-CA" sz="3200" b="1" dirty="0" err="1">
                <a:solidFill>
                  <a:srgbClr val="FFFF00"/>
                </a:solidFill>
              </a:rPr>
              <a:t>sinu</a:t>
            </a:r>
            <a:r>
              <a:rPr lang="en-CA" sz="3200" b="1" dirty="0">
                <a:solidFill>
                  <a:srgbClr val="FFFF00"/>
                </a:solidFill>
              </a:rPr>
              <a:t> </a:t>
            </a:r>
            <a:r>
              <a:rPr lang="en-CA" sz="3200" b="1" dirty="0" err="1">
                <a:solidFill>
                  <a:srgbClr val="FFFF00"/>
                </a:solidFill>
              </a:rPr>
              <a:t>läbi</a:t>
            </a:r>
            <a:r>
              <a:rPr lang="en-CA" sz="3200" b="1" dirty="0">
                <a:solidFill>
                  <a:srgbClr val="FFFF00"/>
                </a:solidFill>
              </a:rPr>
              <a:t> </a:t>
            </a:r>
            <a:r>
              <a:rPr lang="en-CA" sz="3200" b="1" dirty="0" err="1">
                <a:solidFill>
                  <a:srgbClr val="FFFF00"/>
                </a:solidFill>
              </a:rPr>
              <a:t>õnnistatud</a:t>
            </a:r>
            <a:endParaRPr lang="en-CA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32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0A48BC-1E3F-4B5E-864A-24B58A10671A}"/>
              </a:ext>
            </a:extLst>
          </p:cNvPr>
          <p:cNvSpPr txBox="1"/>
          <p:nvPr/>
        </p:nvSpPr>
        <p:spPr>
          <a:xfrm>
            <a:off x="1325461" y="780176"/>
            <a:ext cx="35317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3200" b="1" dirty="0"/>
              <a:t>Aabraham</a:t>
            </a:r>
          </a:p>
          <a:p>
            <a:pPr algn="ctr"/>
            <a:r>
              <a:rPr lang="en-US" sz="3200" b="1" dirty="0"/>
              <a:t>|</a:t>
            </a:r>
          </a:p>
          <a:p>
            <a:pPr algn="ctr"/>
            <a:r>
              <a:rPr lang="et-EE" sz="3200" b="1" dirty="0" err="1"/>
              <a:t>Iisak</a:t>
            </a:r>
            <a:endParaRPr lang="et-EE" sz="3200" b="1" dirty="0"/>
          </a:p>
          <a:p>
            <a:pPr algn="ctr"/>
            <a:r>
              <a:rPr lang="en-US" sz="3200" b="1" dirty="0"/>
              <a:t>|</a:t>
            </a:r>
            <a:endParaRPr lang="et-EE" sz="3200" b="1" dirty="0"/>
          </a:p>
          <a:p>
            <a:pPr algn="ctr"/>
            <a:r>
              <a:rPr lang="et-EE" sz="3200" b="1" dirty="0" err="1"/>
              <a:t>Jaakob</a:t>
            </a:r>
            <a:endParaRPr lang="en-CA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E3DEF8-3808-4EF7-8326-6D4164450B10}"/>
              </a:ext>
            </a:extLst>
          </p:cNvPr>
          <p:cNvSpPr txBox="1"/>
          <p:nvPr/>
        </p:nvSpPr>
        <p:spPr>
          <a:xfrm>
            <a:off x="5486399" y="2776756"/>
            <a:ext cx="625818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/>
              <a:t>IISRAEL   - „</a:t>
            </a:r>
            <a:r>
              <a:rPr lang="et-EE" sz="3200" b="1" dirty="0">
                <a:solidFill>
                  <a:srgbClr val="92D050"/>
                </a:solidFill>
              </a:rPr>
              <a:t>võitleb Jumalaga</a:t>
            </a:r>
            <a:r>
              <a:rPr lang="et-EE" sz="3200" b="1" dirty="0"/>
              <a:t>“ </a:t>
            </a:r>
          </a:p>
          <a:p>
            <a:endParaRPr lang="et-EE" sz="3200" dirty="0"/>
          </a:p>
          <a:p>
            <a:r>
              <a:rPr lang="et-EE" sz="3200" dirty="0"/>
              <a:t>"Su nimi ärgu olgu enam </a:t>
            </a:r>
            <a:r>
              <a:rPr lang="et-EE" sz="3200" dirty="0" err="1"/>
              <a:t>Jaakob</a:t>
            </a:r>
            <a:r>
              <a:rPr lang="et-EE" sz="3200" dirty="0"/>
              <a:t>, vaid olgu Iisrael, sest sa oled võidelnud Jumala“  </a:t>
            </a:r>
          </a:p>
          <a:p>
            <a:r>
              <a:rPr lang="et-EE" sz="3200" dirty="0"/>
              <a:t>                               1 </a:t>
            </a:r>
            <a:r>
              <a:rPr lang="et-EE" sz="3200" dirty="0" err="1"/>
              <a:t>Mo</a:t>
            </a:r>
            <a:r>
              <a:rPr lang="et-EE" sz="3200" dirty="0"/>
              <a:t> 32:29</a:t>
            </a:r>
          </a:p>
          <a:p>
            <a:endParaRPr lang="en-CA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51F90C-42CD-4A1D-9630-1EF3F0B83E18}"/>
              </a:ext>
            </a:extLst>
          </p:cNvPr>
          <p:cNvCxnSpPr/>
          <p:nvPr/>
        </p:nvCxnSpPr>
        <p:spPr>
          <a:xfrm>
            <a:off x="4026716" y="3053593"/>
            <a:ext cx="113251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061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4FE0F3-042E-4884-940E-0800510AD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1261960"/>
            <a:ext cx="3199304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3200" b="1" i="1" dirty="0" err="1">
                <a:solidFill>
                  <a:schemeClr val="tx1"/>
                </a:solidFill>
                <a:latin typeface="+mn-lt"/>
              </a:rPr>
              <a:t>Kogudusetelk</a:t>
            </a:r>
            <a:r>
              <a:rPr lang="en-US" altLang="en-US" sz="3200" b="1" i="1" dirty="0">
                <a:solidFill>
                  <a:schemeClr val="tx1"/>
                </a:solidFill>
              </a:rPr>
              <a:t>   </a:t>
            </a:r>
            <a:br>
              <a:rPr lang="en-US" altLang="en-US" sz="3200" b="1" i="1" dirty="0">
                <a:solidFill>
                  <a:schemeClr val="tx1"/>
                </a:solidFill>
              </a:rPr>
            </a:br>
            <a:r>
              <a:rPr lang="he-IL" altLang="en-US" sz="4800" b="1" dirty="0">
                <a:solidFill>
                  <a:schemeClr val="tx1"/>
                </a:solidFill>
              </a:rPr>
              <a:t>מ</a:t>
            </a:r>
            <a:r>
              <a:rPr lang="he-IL" altLang="en-US" sz="4800" b="1" dirty="0">
                <a:solidFill>
                  <a:schemeClr val="tx1"/>
                </a:solidFill>
                <a:latin typeface="+mn-lt"/>
              </a:rPr>
              <a:t>ִשְׁכָּן</a:t>
            </a:r>
            <a:endParaRPr lang="ru-RU" altLang="en-US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6D25EB-A39C-42C5-8C68-F997AD525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1" y="6499233"/>
            <a:ext cx="499301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</a:rPr>
              <a:t>http://www.revelationillustrated.com/shop/tabernacle.asp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FFB9BE-CF9D-4F5E-A94B-0B204EDA8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1" y="6010056"/>
            <a:ext cx="28956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600" b="1" dirty="0">
                <a:solidFill>
                  <a:schemeClr val="tx1"/>
                </a:solidFill>
              </a:rPr>
              <a:t>The Tabernacle at Sunset 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</a:rPr>
              <a:t>by Pat </a:t>
            </a:r>
            <a:r>
              <a:rPr lang="en-GB" altLang="en-US" sz="1400" dirty="0" err="1">
                <a:solidFill>
                  <a:schemeClr val="tx1"/>
                </a:solidFill>
              </a:rPr>
              <a:t>Marvenko</a:t>
            </a:r>
            <a:r>
              <a:rPr lang="en-GB" altLang="en-US" sz="1400" dirty="0">
                <a:solidFill>
                  <a:schemeClr val="tx1"/>
                </a:solidFill>
              </a:rPr>
              <a:t> Smith</a:t>
            </a:r>
            <a:r>
              <a:rPr lang="en-GB" altLang="en-US" sz="11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9C93231-2DB5-41CF-81F1-D7FE89B10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18" y="23509"/>
            <a:ext cx="7346082" cy="598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572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408A4D91-162D-495F-96C6-C5586B54263C}"/>
              </a:ext>
            </a:extLst>
          </p:cNvPr>
          <p:cNvGrpSpPr>
            <a:grpSpLocks/>
          </p:cNvGrpSpPr>
          <p:nvPr/>
        </p:nvGrpSpPr>
        <p:grpSpPr bwMode="auto">
          <a:xfrm>
            <a:off x="273469" y="62601"/>
            <a:ext cx="11645061" cy="6732798"/>
            <a:chOff x="144" y="1104"/>
            <a:chExt cx="5596" cy="2742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82721DCC-1F5E-4094-B17B-64BFDFFCCA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04"/>
              <a:ext cx="5596" cy="2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4A215D0F-E34F-4D25-B71F-F31B2649D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" y="3685"/>
              <a:ext cx="2464" cy="126"/>
            </a:xfrm>
            <a:prstGeom prst="rect">
              <a:avLst/>
            </a:prstGeom>
            <a:solidFill>
              <a:srgbClr val="FAE6B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GB" altLang="en-US" sz="1400" dirty="0">
                  <a:solidFill>
                    <a:srgbClr val="000000"/>
                  </a:solidFill>
                </a:rPr>
                <a:t>http://www.glencairnmuseum.org/tabernacle/images/gallery/g02.jpg</a:t>
              </a:r>
            </a:p>
          </p:txBody>
        </p:sp>
      </p:grpSp>
      <p:sp>
        <p:nvSpPr>
          <p:cNvPr id="4" name="Rectangle 2">
            <a:extLst>
              <a:ext uri="{FF2B5EF4-FFF2-40B4-BE49-F238E27FC236}">
                <a16:creationId xmlns:a16="http://schemas.microsoft.com/office/drawing/2014/main" id="{8518D55E-39F0-4030-830D-E710AFAC2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601"/>
            <a:ext cx="11986591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3200" b="1" i="1" dirty="0" err="1">
                <a:latin typeface="+mn-lt"/>
              </a:rPr>
              <a:t>Jom</a:t>
            </a:r>
            <a:r>
              <a:rPr lang="en-US" altLang="en-US" sz="3200" b="1" i="1" dirty="0">
                <a:latin typeface="+mn-lt"/>
              </a:rPr>
              <a:t> </a:t>
            </a:r>
            <a:r>
              <a:rPr lang="en-US" altLang="en-US" sz="3200" b="1" i="1" dirty="0" err="1">
                <a:latin typeface="+mn-lt"/>
              </a:rPr>
              <a:t>kippur</a:t>
            </a:r>
            <a:r>
              <a:rPr lang="en-US" altLang="en-US" sz="3200" b="1" i="1" dirty="0">
                <a:latin typeface="+mn-lt"/>
              </a:rPr>
              <a:t> – </a:t>
            </a:r>
            <a:r>
              <a:rPr lang="en-US" altLang="en-US" sz="3200" b="1" i="1" dirty="0" err="1">
                <a:latin typeface="+mn-lt"/>
              </a:rPr>
              <a:t>lepituspäev</a:t>
            </a:r>
            <a:endParaRPr lang="ru-RU" altLang="en-US" sz="32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672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EF7D902-3E7D-4BF9-B7D7-AD57AC5D8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" y="79410"/>
            <a:ext cx="5943785" cy="484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B8FABA06-50F5-4EDE-AC69-2F595DC20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83" y="2743200"/>
            <a:ext cx="6877317" cy="397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8228A118-7A9B-46E6-9444-167BA29BE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453266"/>
            <a:ext cx="515748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200" dirty="0">
                <a:solidFill>
                  <a:schemeClr val="tx1"/>
                </a:solidFill>
              </a:rPr>
              <a:t>http://www.revelationillustrated.com/shop/tabernacle.asp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CDD089-16B5-4084-8DF2-5D3440D00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4970667"/>
            <a:ext cx="28956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600" b="1" dirty="0">
                <a:solidFill>
                  <a:schemeClr val="tx1"/>
                </a:solidFill>
              </a:rPr>
              <a:t>The Tabernacle at Sunset 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</a:rPr>
              <a:t>by Pat </a:t>
            </a:r>
            <a:r>
              <a:rPr lang="en-GB" altLang="en-US" sz="1400" dirty="0" err="1">
                <a:solidFill>
                  <a:schemeClr val="tx1"/>
                </a:solidFill>
              </a:rPr>
              <a:t>Marvenko</a:t>
            </a:r>
            <a:r>
              <a:rPr lang="en-GB" altLang="en-US" sz="1400" dirty="0">
                <a:solidFill>
                  <a:schemeClr val="tx1"/>
                </a:solidFill>
              </a:rPr>
              <a:t> Smith</a:t>
            </a:r>
            <a:r>
              <a:rPr lang="en-GB" altLang="en-US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43EBF6-11E1-41EA-9BB8-FA21FD3C5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939" y="6393442"/>
            <a:ext cx="5069441" cy="309958"/>
          </a:xfrm>
          <a:prstGeom prst="rect">
            <a:avLst/>
          </a:prstGeom>
          <a:solidFill>
            <a:srgbClr val="FAE6B7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400" dirty="0">
                <a:solidFill>
                  <a:srgbClr val="000000"/>
                </a:solidFill>
              </a:rPr>
              <a:t>http://www.glencairnmuseum.org/tabernacle/images/gallery/g02.jpg</a:t>
            </a:r>
          </a:p>
        </p:txBody>
      </p:sp>
    </p:spTree>
    <p:extLst>
      <p:ext uri="{BB962C8B-B14F-4D97-AF65-F5344CB8AC3E}">
        <p14:creationId xmlns:p14="http://schemas.microsoft.com/office/powerpoint/2010/main" val="3613344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F41E2B-AA98-4E86-9EF4-F5D0A0738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909" y="-482296"/>
            <a:ext cx="6752380" cy="784147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7F22D78-28D7-4F88-95D4-ECF407071203}"/>
              </a:ext>
            </a:extLst>
          </p:cNvPr>
          <p:cNvSpPr/>
          <p:nvPr/>
        </p:nvSpPr>
        <p:spPr>
          <a:xfrm>
            <a:off x="3105012" y="2157722"/>
            <a:ext cx="578901" cy="49338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25E4C7-F050-406F-AF7D-A4EEFEC021CE}"/>
              </a:ext>
            </a:extLst>
          </p:cNvPr>
          <p:cNvSpPr/>
          <p:nvPr/>
        </p:nvSpPr>
        <p:spPr>
          <a:xfrm>
            <a:off x="6096000" y="4421794"/>
            <a:ext cx="732397" cy="66990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noFill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B836E8-61C0-495F-9FCD-EC2609EDFC63}"/>
              </a:ext>
            </a:extLst>
          </p:cNvPr>
          <p:cNvCxnSpPr/>
          <p:nvPr/>
        </p:nvCxnSpPr>
        <p:spPr>
          <a:xfrm flipV="1">
            <a:off x="3729963" y="1341997"/>
            <a:ext cx="4966705" cy="10393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B2E93D-C120-4569-AD88-19F1B0EDF381}"/>
              </a:ext>
            </a:extLst>
          </p:cNvPr>
          <p:cNvCxnSpPr>
            <a:cxnSpLocks/>
          </p:cNvCxnSpPr>
          <p:nvPr/>
        </p:nvCxnSpPr>
        <p:spPr>
          <a:xfrm flipV="1">
            <a:off x="6716563" y="1494397"/>
            <a:ext cx="2132505" cy="292739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FF9B044-ECE3-49EA-BE4A-82B3FF132571}"/>
              </a:ext>
            </a:extLst>
          </p:cNvPr>
          <p:cNvSpPr txBox="1"/>
          <p:nvPr/>
        </p:nvSpPr>
        <p:spPr>
          <a:xfrm>
            <a:off x="8183551" y="3871827"/>
            <a:ext cx="3830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Ja </a:t>
            </a:r>
            <a:r>
              <a:rPr lang="fi-FI" sz="2400" dirty="0" err="1"/>
              <a:t>ta</a:t>
            </a:r>
            <a:r>
              <a:rPr lang="fi-FI" sz="2400" dirty="0"/>
              <a:t> ajas </a:t>
            </a:r>
            <a:r>
              <a:rPr lang="fi-FI" sz="2400" dirty="0" err="1"/>
              <a:t>Aadama</a:t>
            </a:r>
            <a:r>
              <a:rPr lang="fi-FI" sz="2400" dirty="0"/>
              <a:t> </a:t>
            </a:r>
            <a:r>
              <a:rPr lang="fi-FI" sz="2400" dirty="0" err="1"/>
              <a:t>välja</a:t>
            </a:r>
            <a:r>
              <a:rPr lang="fi-FI" sz="2400" dirty="0"/>
              <a:t> ja pani </a:t>
            </a:r>
            <a:r>
              <a:rPr lang="fi-FI" sz="2400" dirty="0" err="1"/>
              <a:t>hommikupoole</a:t>
            </a:r>
            <a:r>
              <a:rPr lang="fi-FI" sz="2400" dirty="0"/>
              <a:t> </a:t>
            </a:r>
            <a:r>
              <a:rPr lang="fi-FI" sz="2400" dirty="0" err="1"/>
              <a:t>Eedeni</a:t>
            </a:r>
            <a:r>
              <a:rPr lang="fi-FI" sz="2400" dirty="0"/>
              <a:t> </a:t>
            </a:r>
            <a:r>
              <a:rPr lang="fi-FI" sz="2400" dirty="0" err="1"/>
              <a:t>rohuaeda</a:t>
            </a:r>
            <a:r>
              <a:rPr lang="fi-FI" sz="2400" dirty="0"/>
              <a:t> </a:t>
            </a:r>
            <a:r>
              <a:rPr lang="fi-FI" sz="2400" b="1" dirty="0" err="1"/>
              <a:t>keerubid</a:t>
            </a:r>
            <a:r>
              <a:rPr lang="fi-FI" sz="2400" dirty="0"/>
              <a:t> ja </a:t>
            </a:r>
            <a:r>
              <a:rPr lang="fi-FI" sz="2400" dirty="0" err="1"/>
              <a:t>tuleleegina</a:t>
            </a:r>
            <a:r>
              <a:rPr lang="fi-FI" sz="2400" dirty="0"/>
              <a:t> </a:t>
            </a:r>
            <a:r>
              <a:rPr lang="fi-FI" sz="2400" dirty="0" err="1"/>
              <a:t>sähviva</a:t>
            </a:r>
            <a:r>
              <a:rPr lang="fi-FI" sz="2400" dirty="0"/>
              <a:t> </a:t>
            </a:r>
            <a:r>
              <a:rPr lang="fi-FI" sz="2400" dirty="0" err="1"/>
              <a:t>mõõga</a:t>
            </a:r>
            <a:endParaRPr lang="et-EE" sz="2400" dirty="0"/>
          </a:p>
          <a:p>
            <a:r>
              <a:rPr lang="et-EE" sz="2400" dirty="0"/>
              <a:t>                       1 </a:t>
            </a:r>
            <a:r>
              <a:rPr lang="et-EE" sz="2400" dirty="0" err="1"/>
              <a:t>Mo</a:t>
            </a:r>
            <a:r>
              <a:rPr lang="et-EE" sz="2400" dirty="0"/>
              <a:t> 3:24</a:t>
            </a:r>
            <a:endParaRPr lang="en-C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82345C-71F1-4DC5-9BD5-A999D257AD6C}"/>
              </a:ext>
            </a:extLst>
          </p:cNvPr>
          <p:cNvSpPr txBox="1"/>
          <p:nvPr/>
        </p:nvSpPr>
        <p:spPr>
          <a:xfrm>
            <a:off x="8801921" y="62251"/>
            <a:ext cx="33177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 tee </a:t>
            </a:r>
            <a:r>
              <a:rPr lang="fi-FI" sz="2400" dirty="0" err="1"/>
              <a:t>eesriie</a:t>
            </a:r>
            <a:r>
              <a:rPr lang="fi-FI" sz="2400" dirty="0"/>
              <a:t> </a:t>
            </a:r>
            <a:r>
              <a:rPr lang="fi-FI" sz="2400" dirty="0" err="1"/>
              <a:t>sinisest</a:t>
            </a:r>
            <a:r>
              <a:rPr lang="fi-FI" sz="2400" dirty="0"/>
              <a:t>, </a:t>
            </a:r>
            <a:r>
              <a:rPr lang="fi-FI" sz="2400" dirty="0" err="1"/>
              <a:t>purpurpunasest</a:t>
            </a:r>
            <a:r>
              <a:rPr lang="fi-FI" sz="2400" dirty="0"/>
              <a:t> ja </a:t>
            </a:r>
            <a:r>
              <a:rPr lang="fi-FI" sz="2400" dirty="0" err="1"/>
              <a:t>helepunasest</a:t>
            </a:r>
            <a:r>
              <a:rPr lang="fi-FI" sz="2400" dirty="0"/>
              <a:t> </a:t>
            </a:r>
            <a:r>
              <a:rPr lang="fi-FI" sz="2400" dirty="0" err="1"/>
              <a:t>lõngast</a:t>
            </a:r>
            <a:r>
              <a:rPr lang="fi-FI" sz="2400" dirty="0"/>
              <a:t> </a:t>
            </a:r>
            <a:r>
              <a:rPr lang="fi-FI" sz="2400" dirty="0" err="1"/>
              <a:t>ning</a:t>
            </a:r>
            <a:r>
              <a:rPr lang="fi-FI" sz="2400" dirty="0"/>
              <a:t> </a:t>
            </a:r>
            <a:r>
              <a:rPr lang="fi-FI" sz="2400" dirty="0" err="1"/>
              <a:t>korrutatud</a:t>
            </a:r>
            <a:r>
              <a:rPr lang="fi-FI" sz="2400" dirty="0"/>
              <a:t> </a:t>
            </a:r>
            <a:r>
              <a:rPr lang="fi-FI" sz="2400" dirty="0" err="1"/>
              <a:t>linasest</a:t>
            </a:r>
            <a:r>
              <a:rPr lang="fi-FI" sz="2400" dirty="0"/>
              <a:t> </a:t>
            </a:r>
            <a:r>
              <a:rPr lang="fi-FI" sz="2400" dirty="0" err="1"/>
              <a:t>lõimest</a:t>
            </a:r>
            <a:r>
              <a:rPr lang="fi-FI" sz="2400" dirty="0"/>
              <a:t>, </a:t>
            </a:r>
            <a:r>
              <a:rPr lang="fi-FI" sz="2400" dirty="0" err="1"/>
              <a:t>sisse</a:t>
            </a:r>
            <a:r>
              <a:rPr lang="fi-FI" sz="2400" dirty="0"/>
              <a:t> </a:t>
            </a:r>
            <a:r>
              <a:rPr lang="fi-FI" sz="2400" dirty="0" err="1"/>
              <a:t>kududes</a:t>
            </a:r>
            <a:r>
              <a:rPr lang="fi-FI" sz="2400" dirty="0"/>
              <a:t> </a:t>
            </a:r>
            <a:r>
              <a:rPr lang="fi-FI" sz="2400" b="1" dirty="0" err="1"/>
              <a:t>keerubite</a:t>
            </a:r>
            <a:r>
              <a:rPr lang="fi-FI" sz="2400" dirty="0"/>
              <a:t> </a:t>
            </a:r>
            <a:r>
              <a:rPr lang="fi-FI" sz="2400" dirty="0" err="1"/>
              <a:t>kujud</a:t>
            </a:r>
            <a:r>
              <a:rPr lang="fi-FI" sz="2400" dirty="0"/>
              <a:t>!</a:t>
            </a:r>
            <a:r>
              <a:rPr lang="et-EE" sz="2400" dirty="0"/>
              <a:t>     </a:t>
            </a:r>
          </a:p>
          <a:p>
            <a:r>
              <a:rPr lang="et-EE" sz="2400" dirty="0"/>
              <a:t>                 2 </a:t>
            </a:r>
            <a:r>
              <a:rPr lang="et-EE" sz="2400" dirty="0" err="1"/>
              <a:t>Mo</a:t>
            </a:r>
            <a:r>
              <a:rPr lang="et-EE" sz="2400" dirty="0"/>
              <a:t> 26:31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84059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826EAC-4D63-4C12-AE6A-919E456D9019}"/>
              </a:ext>
            </a:extLst>
          </p:cNvPr>
          <p:cNvSpPr txBox="1"/>
          <p:nvPr/>
        </p:nvSpPr>
        <p:spPr>
          <a:xfrm>
            <a:off x="717047" y="440755"/>
            <a:ext cx="537895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/>
              <a:t>Mooses</a:t>
            </a:r>
          </a:p>
          <a:p>
            <a:endParaRPr lang="et-EE" sz="3200" dirty="0"/>
          </a:p>
          <a:p>
            <a:r>
              <a:rPr lang="et-EE" sz="3200" dirty="0" err="1"/>
              <a:t>Joosua</a:t>
            </a:r>
            <a:endParaRPr lang="et-EE" sz="3200" dirty="0"/>
          </a:p>
          <a:p>
            <a:endParaRPr lang="et-EE" sz="3200" dirty="0"/>
          </a:p>
          <a:p>
            <a:r>
              <a:rPr lang="et-EE" sz="3200" dirty="0"/>
              <a:t>Kohtumõistjad</a:t>
            </a:r>
          </a:p>
          <a:p>
            <a:endParaRPr lang="et-EE" sz="3200" dirty="0"/>
          </a:p>
          <a:p>
            <a:r>
              <a:rPr lang="et-EE" sz="3200" dirty="0"/>
              <a:t>Kuningad</a:t>
            </a:r>
          </a:p>
          <a:p>
            <a:endParaRPr lang="et-EE" sz="3200" dirty="0"/>
          </a:p>
          <a:p>
            <a:r>
              <a:rPr lang="et-EE" sz="3200" dirty="0"/>
              <a:t>Prohvetid</a:t>
            </a:r>
          </a:p>
          <a:p>
            <a:pPr algn="r"/>
            <a:endParaRPr lang="et-EE" sz="3200" dirty="0"/>
          </a:p>
          <a:p>
            <a:pPr algn="r"/>
            <a:r>
              <a:rPr lang="et-EE" sz="3200" dirty="0"/>
              <a:t> </a:t>
            </a:r>
            <a:r>
              <a:rPr lang="en-CA" sz="3200" dirty="0" err="1"/>
              <a:t>Paabeli</a:t>
            </a:r>
            <a:r>
              <a:rPr lang="en-CA" sz="3200" dirty="0"/>
              <a:t> </a:t>
            </a:r>
            <a:r>
              <a:rPr lang="en-CA" sz="3200" dirty="0" err="1"/>
              <a:t>vangipõlv</a:t>
            </a:r>
            <a:r>
              <a:rPr lang="en-CA" sz="3200" dirty="0"/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7647D65-28EA-4EC8-8E72-7296D16640FB}"/>
              </a:ext>
            </a:extLst>
          </p:cNvPr>
          <p:cNvCxnSpPr>
            <a:cxnSpLocks/>
          </p:cNvCxnSpPr>
          <p:nvPr/>
        </p:nvCxnSpPr>
        <p:spPr>
          <a:xfrm>
            <a:off x="4420696" y="598635"/>
            <a:ext cx="78941" cy="46509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230E9EF-CAFB-4AD7-A417-14B6A738FE6D}"/>
              </a:ext>
            </a:extLst>
          </p:cNvPr>
          <p:cNvSpPr txBox="1"/>
          <p:nvPr/>
        </p:nvSpPr>
        <p:spPr>
          <a:xfrm>
            <a:off x="5039068" y="131568"/>
            <a:ext cx="66030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400" dirty="0">
                <a:solidFill>
                  <a:srgbClr val="FFFF00"/>
                </a:solidFill>
              </a:rPr>
              <a:t>„</a:t>
            </a:r>
            <a:r>
              <a:rPr lang="en-CA" sz="2400" dirty="0" err="1">
                <a:solidFill>
                  <a:srgbClr val="FFFF00"/>
                </a:solidFill>
              </a:rPr>
              <a:t>Ja</a:t>
            </a:r>
            <a:r>
              <a:rPr lang="en-CA" sz="2400" dirty="0">
                <a:solidFill>
                  <a:srgbClr val="FFFF00"/>
                </a:solidFill>
              </a:rPr>
              <a:t> ma </a:t>
            </a:r>
            <a:r>
              <a:rPr lang="en-CA" sz="2400" dirty="0" err="1">
                <a:solidFill>
                  <a:srgbClr val="FFFF00"/>
                </a:solidFill>
              </a:rPr>
              <a:t>tõstan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vihavaenu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sinu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t-EE" sz="2400" dirty="0">
                <a:solidFill>
                  <a:srgbClr val="FFFF00"/>
                </a:solidFill>
              </a:rPr>
              <a:t>(madu) </a:t>
            </a:r>
            <a:r>
              <a:rPr lang="en-CA" sz="2400" dirty="0" err="1">
                <a:solidFill>
                  <a:srgbClr val="FFFF00"/>
                </a:solidFill>
              </a:rPr>
              <a:t>ja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naise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vahele</a:t>
            </a:r>
            <a:r>
              <a:rPr lang="en-CA" sz="2400" dirty="0">
                <a:solidFill>
                  <a:srgbClr val="FFFF00"/>
                </a:solidFill>
              </a:rPr>
              <a:t>, </a:t>
            </a:r>
            <a:r>
              <a:rPr lang="en-CA" sz="2400" dirty="0" err="1">
                <a:solidFill>
                  <a:srgbClr val="FFFF00"/>
                </a:solidFill>
              </a:rPr>
              <a:t>sinu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seemne</a:t>
            </a:r>
            <a:r>
              <a:rPr lang="et-EE" sz="2400" b="1" dirty="0">
                <a:solidFill>
                  <a:srgbClr val="FFFF00"/>
                </a:solidFill>
              </a:rPr>
              <a:t> (järglase)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ja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tema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seemne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vahele</a:t>
            </a:r>
            <a:r>
              <a:rPr lang="en-CA" sz="2400" dirty="0">
                <a:solidFill>
                  <a:srgbClr val="FFFF00"/>
                </a:solidFill>
              </a:rPr>
              <a:t>, </a:t>
            </a:r>
            <a:r>
              <a:rPr lang="en-CA" sz="2400" dirty="0" err="1">
                <a:solidFill>
                  <a:srgbClr val="FFFF00"/>
                </a:solidFill>
              </a:rPr>
              <a:t>kes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purustab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su</a:t>
            </a:r>
            <a:r>
              <a:rPr lang="en-CA" sz="2400" b="1" dirty="0">
                <a:solidFill>
                  <a:srgbClr val="FFFF00"/>
                </a:solidFill>
              </a:rPr>
              <a:t> pea</a:t>
            </a:r>
            <a:r>
              <a:rPr lang="en-CA" sz="2400" dirty="0">
                <a:solidFill>
                  <a:srgbClr val="FFFF00"/>
                </a:solidFill>
              </a:rPr>
              <a:t>, aga </a:t>
            </a:r>
            <a:r>
              <a:rPr lang="en-CA" sz="2400" dirty="0" err="1">
                <a:solidFill>
                  <a:srgbClr val="FFFF00"/>
                </a:solidFill>
              </a:rPr>
              <a:t>kelle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kanda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sa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salvad</a:t>
            </a:r>
            <a:r>
              <a:rPr lang="en-CA" sz="2400" dirty="0">
                <a:solidFill>
                  <a:srgbClr val="FFFF00"/>
                </a:solidFill>
              </a:rPr>
              <a:t>.„</a:t>
            </a:r>
            <a:endParaRPr lang="et-EE" sz="2400" dirty="0">
              <a:solidFill>
                <a:srgbClr val="FFFF00"/>
              </a:solidFill>
            </a:endParaRPr>
          </a:p>
          <a:p>
            <a:r>
              <a:rPr lang="et-EE" sz="2400" dirty="0">
                <a:solidFill>
                  <a:srgbClr val="FFFF00"/>
                </a:solidFill>
              </a:rPr>
              <a:t>                                                        1 </a:t>
            </a:r>
            <a:r>
              <a:rPr lang="et-EE" sz="2400" dirty="0" err="1">
                <a:solidFill>
                  <a:srgbClr val="FFFF00"/>
                </a:solidFill>
              </a:rPr>
              <a:t>Mo</a:t>
            </a:r>
            <a:r>
              <a:rPr lang="et-EE" sz="2400" dirty="0">
                <a:solidFill>
                  <a:srgbClr val="FFFF00"/>
                </a:solidFill>
              </a:rPr>
              <a:t> 3:15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D531B9-76CB-4807-A1B8-82F8A3910EB5}"/>
              </a:ext>
            </a:extLst>
          </p:cNvPr>
          <p:cNvSpPr txBox="1"/>
          <p:nvPr/>
        </p:nvSpPr>
        <p:spPr>
          <a:xfrm>
            <a:off x="6277010" y="2177666"/>
            <a:ext cx="55798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400" dirty="0">
                <a:solidFill>
                  <a:srgbClr val="FFFF00"/>
                </a:solidFill>
              </a:rPr>
              <a:t>Taavetile…</a:t>
            </a:r>
          </a:p>
          <a:p>
            <a:r>
              <a:rPr lang="et-EE" sz="2400" dirty="0">
                <a:solidFill>
                  <a:srgbClr val="FFFF00"/>
                </a:solidFill>
              </a:rPr>
              <a:t>„</a:t>
            </a:r>
            <a:r>
              <a:rPr lang="en-CA" sz="2400" dirty="0">
                <a:solidFill>
                  <a:srgbClr val="FFFF00"/>
                </a:solidFill>
              </a:rPr>
              <a:t>ma </a:t>
            </a:r>
            <a:r>
              <a:rPr lang="en-CA" sz="2400" dirty="0" err="1">
                <a:solidFill>
                  <a:srgbClr val="FFFF00"/>
                </a:solidFill>
              </a:rPr>
              <a:t>lasen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pärast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sind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tõusta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sinu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järglase</a:t>
            </a:r>
            <a:r>
              <a:rPr lang="et-EE" sz="2400" b="1" dirty="0">
                <a:solidFill>
                  <a:srgbClr val="FFFF00"/>
                </a:solidFill>
              </a:rPr>
              <a:t> (seemne)</a:t>
            </a:r>
            <a:r>
              <a:rPr lang="et-EE" sz="2400" dirty="0">
                <a:solidFill>
                  <a:srgbClr val="FFFF00"/>
                </a:solidFill>
              </a:rPr>
              <a:t> … </a:t>
            </a:r>
            <a:r>
              <a:rPr lang="en-CA" sz="2400" dirty="0" err="1">
                <a:solidFill>
                  <a:srgbClr val="FFFF00"/>
                </a:solidFill>
              </a:rPr>
              <a:t>ja</a:t>
            </a:r>
            <a:r>
              <a:rPr lang="en-CA" sz="2400" dirty="0">
                <a:solidFill>
                  <a:srgbClr val="FFFF00"/>
                </a:solidFill>
              </a:rPr>
              <a:t> ma </a:t>
            </a:r>
            <a:r>
              <a:rPr lang="en-CA" sz="2400" dirty="0" err="1">
                <a:solidFill>
                  <a:srgbClr val="FFFF00"/>
                </a:solidFill>
              </a:rPr>
              <a:t>kinnitan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tema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kuningriigi</a:t>
            </a:r>
            <a:r>
              <a:rPr lang="en-CA" sz="2400" dirty="0">
                <a:solidFill>
                  <a:srgbClr val="FFFF00"/>
                </a:solidFill>
              </a:rPr>
              <a:t>.</a:t>
            </a:r>
            <a:r>
              <a:rPr lang="et-EE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Tema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ehitab</a:t>
            </a:r>
            <a:r>
              <a:rPr lang="en-CA" sz="2400" dirty="0">
                <a:solidFill>
                  <a:srgbClr val="FFFF00"/>
                </a:solidFill>
              </a:rPr>
              <a:t> mu </a:t>
            </a:r>
            <a:r>
              <a:rPr lang="en-CA" sz="2400" dirty="0" err="1">
                <a:solidFill>
                  <a:srgbClr val="FFFF00"/>
                </a:solidFill>
              </a:rPr>
              <a:t>nimele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koja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ja</a:t>
            </a:r>
            <a:r>
              <a:rPr lang="en-CA" sz="2400" dirty="0">
                <a:solidFill>
                  <a:srgbClr val="FFFF00"/>
                </a:solidFill>
              </a:rPr>
              <a:t> mina </a:t>
            </a:r>
            <a:r>
              <a:rPr lang="en-CA" sz="2400" dirty="0" err="1">
                <a:solidFill>
                  <a:srgbClr val="FFFF00"/>
                </a:solidFill>
              </a:rPr>
              <a:t>kinnitan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tema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kuningriigi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aujärje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igaveseks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ajaks</a:t>
            </a:r>
            <a:r>
              <a:rPr lang="en-CA" sz="2400" dirty="0">
                <a:solidFill>
                  <a:srgbClr val="FFFF00"/>
                </a:solidFill>
              </a:rPr>
              <a:t>…</a:t>
            </a:r>
            <a:r>
              <a:rPr lang="et-EE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tema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>
                <a:solidFill>
                  <a:srgbClr val="FFFF00"/>
                </a:solidFill>
              </a:rPr>
              <a:t>peab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olema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mulle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pojaks</a:t>
            </a:r>
            <a:r>
              <a:rPr lang="en-CA" sz="2400" dirty="0">
                <a:solidFill>
                  <a:srgbClr val="FFFF00"/>
                </a:solidFill>
              </a:rPr>
              <a:t>!</a:t>
            </a:r>
            <a:r>
              <a:rPr lang="et-EE" sz="2400" dirty="0">
                <a:solidFill>
                  <a:srgbClr val="FFFF00"/>
                </a:solidFill>
              </a:rPr>
              <a:t>“</a:t>
            </a:r>
          </a:p>
          <a:p>
            <a:pPr algn="r"/>
            <a:r>
              <a:rPr lang="et-EE" sz="2400" dirty="0">
                <a:solidFill>
                  <a:srgbClr val="FFFF00"/>
                </a:solidFill>
              </a:rPr>
              <a:t>2 Sm 7:12-13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0BD7F-025F-4522-82F2-73580792928C}"/>
              </a:ext>
            </a:extLst>
          </p:cNvPr>
          <p:cNvSpPr txBox="1"/>
          <p:nvPr/>
        </p:nvSpPr>
        <p:spPr>
          <a:xfrm>
            <a:off x="7073134" y="5257457"/>
            <a:ext cx="44815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/>
              <a:t> </a:t>
            </a:r>
            <a:r>
              <a:rPr lang="et-EE" sz="2800" dirty="0"/>
              <a:t>Issanda </a:t>
            </a:r>
            <a:r>
              <a:rPr lang="et-EE" sz="2800" b="1" dirty="0">
                <a:solidFill>
                  <a:srgbClr val="FFFF00"/>
                </a:solidFill>
              </a:rPr>
              <a:t>V</a:t>
            </a:r>
            <a:r>
              <a:rPr lang="en-CA" sz="2800" b="1" dirty="0" err="1">
                <a:solidFill>
                  <a:srgbClr val="FFFF00"/>
                </a:solidFill>
              </a:rPr>
              <a:t>õitud</a:t>
            </a:r>
            <a:r>
              <a:rPr lang="et-EE" sz="2800" b="1" dirty="0">
                <a:solidFill>
                  <a:srgbClr val="FFFF00"/>
                </a:solidFill>
              </a:rPr>
              <a:t>    </a:t>
            </a:r>
            <a:r>
              <a:rPr lang="et-EE" sz="2400" dirty="0"/>
              <a:t>- Ps 2:2</a:t>
            </a:r>
          </a:p>
          <a:p>
            <a:r>
              <a:rPr lang="et-EE" sz="2800" b="1" dirty="0">
                <a:solidFill>
                  <a:srgbClr val="FFFF00"/>
                </a:solidFill>
              </a:rPr>
              <a:t>                </a:t>
            </a:r>
            <a:r>
              <a:rPr lang="et-EE" sz="2800" b="1" i="1" dirty="0">
                <a:solidFill>
                  <a:srgbClr val="FFFF00"/>
                </a:solidFill>
              </a:rPr>
              <a:t>Messias</a:t>
            </a:r>
          </a:p>
          <a:p>
            <a:r>
              <a:rPr lang="et-EE" sz="2800" b="1" i="1" dirty="0">
                <a:solidFill>
                  <a:srgbClr val="FFFF00"/>
                </a:solidFill>
              </a:rPr>
              <a:t>                Kristus</a:t>
            </a:r>
            <a:r>
              <a:rPr lang="et-EE" sz="2400" i="1" dirty="0"/>
              <a:t> </a:t>
            </a:r>
            <a:endParaRPr lang="en-CA" sz="2800" i="1" dirty="0"/>
          </a:p>
        </p:txBody>
      </p:sp>
    </p:spTree>
    <p:extLst>
      <p:ext uri="{BB962C8B-B14F-4D97-AF65-F5344CB8AC3E}">
        <p14:creationId xmlns:p14="http://schemas.microsoft.com/office/powerpoint/2010/main" val="1644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  <p:bldP spid="9" grpId="0"/>
      <p:bldP spid="11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0A168B-A242-4ECB-95EF-EC0D4029E089}"/>
              </a:ext>
            </a:extLst>
          </p:cNvPr>
          <p:cNvSpPr txBox="1"/>
          <p:nvPr/>
        </p:nvSpPr>
        <p:spPr>
          <a:xfrm>
            <a:off x="569842" y="1336456"/>
            <a:ext cx="112537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400" dirty="0"/>
              <a:t>Vaata, päevad tulevad, ütleb Issand, mil ma teen Iisraeli sooga ja Juuda sooga </a:t>
            </a:r>
            <a:r>
              <a:rPr lang="et-EE" sz="2400" b="1" dirty="0">
                <a:solidFill>
                  <a:srgbClr val="FFFF00"/>
                </a:solidFill>
              </a:rPr>
              <a:t>uue lepingu</a:t>
            </a:r>
            <a:r>
              <a:rPr lang="et-EE" sz="2400" dirty="0"/>
              <a:t>:</a:t>
            </a:r>
          </a:p>
          <a:p>
            <a:r>
              <a:rPr lang="et-EE" sz="2400" dirty="0"/>
              <a:t>32 mitte selle lepingu sarnase, mille ma tegin nende vanematega sel päeval, kui ma võtsin nad kättpidi, et viia nad välja Egiptusemaalt - selle mu lepingu nad murdsid, kuigi ma olin nad võtnud enese omaks, ütleb Issand -,</a:t>
            </a:r>
          </a:p>
          <a:p>
            <a:r>
              <a:rPr lang="et-EE" sz="2400" dirty="0"/>
              <a:t>33 vaid leping, mille ma teen Iisraeli sooga pärast neid päevi, ütleb Issand, on niisugune: ma </a:t>
            </a:r>
            <a:r>
              <a:rPr lang="et-EE" sz="2400" b="1" dirty="0">
                <a:solidFill>
                  <a:srgbClr val="FFFF00"/>
                </a:solidFill>
              </a:rPr>
              <a:t>panen nende sisse oma Seaduse ja kirjutan selle neile südamesse</a:t>
            </a:r>
            <a:r>
              <a:rPr lang="et-EE" sz="2400" dirty="0"/>
              <a:t>; siis ma olen neile Jumalaks ja nemad on mulle rahvaks.</a:t>
            </a:r>
          </a:p>
          <a:p>
            <a:r>
              <a:rPr lang="et-EE" sz="2400" dirty="0"/>
              <a:t>34 Siis üks ei õpeta enam teist ega vend venda, öeldes: "Tunne Issandat!", sest </a:t>
            </a:r>
            <a:r>
              <a:rPr lang="et-EE" sz="2400" b="1" dirty="0">
                <a:solidFill>
                  <a:srgbClr val="FFFF00"/>
                </a:solidFill>
              </a:rPr>
              <a:t>nad kõik tunnevad mind</a:t>
            </a:r>
            <a:r>
              <a:rPr lang="et-EE" sz="2400" dirty="0"/>
              <a:t>, niihästi pisikesed kui suured, ütleb Issand; sest ma annan andeks nende süü ega </a:t>
            </a:r>
            <a:r>
              <a:rPr lang="et-EE" sz="2400" b="1" dirty="0">
                <a:solidFill>
                  <a:srgbClr val="FFFF00"/>
                </a:solidFill>
              </a:rPr>
              <a:t>tuleta enam meelde nende pattu</a:t>
            </a:r>
            <a:r>
              <a:rPr lang="et-EE" sz="24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0E991E-A189-4493-822E-037913549345}"/>
              </a:ext>
            </a:extLst>
          </p:cNvPr>
          <p:cNvSpPr txBox="1"/>
          <p:nvPr/>
        </p:nvSpPr>
        <p:spPr>
          <a:xfrm>
            <a:off x="723569" y="524786"/>
            <a:ext cx="4910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/>
              <a:t>Jr 31:31-34 – </a:t>
            </a:r>
            <a:r>
              <a:rPr lang="et-EE" sz="3200" b="1" dirty="0"/>
              <a:t>Uus Leping</a:t>
            </a:r>
            <a:endParaRPr lang="en-CA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B4CF0-3D98-4EA2-BD64-3A6C97D4C86E}"/>
              </a:ext>
            </a:extLst>
          </p:cNvPr>
          <p:cNvSpPr txBox="1"/>
          <p:nvPr/>
        </p:nvSpPr>
        <p:spPr>
          <a:xfrm>
            <a:off x="5709036" y="524786"/>
            <a:ext cx="5846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 err="1"/>
              <a:t>Testamentum</a:t>
            </a:r>
            <a:r>
              <a:rPr lang="et-EE" sz="3200" b="1" dirty="0"/>
              <a:t> </a:t>
            </a:r>
            <a:r>
              <a:rPr lang="et-EE" sz="3200" dirty="0"/>
              <a:t>(ladina k.)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5068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407F10-FCDF-40A3-90F1-4C3106274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3068AC-87AE-4DF6-BF6E-44403AF13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E4BAD5-FA04-4DE6-BF9F-B3BDC540E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3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B5FE2C-7D33-488C-BA2F-401BCD64C784}"/>
              </a:ext>
            </a:extLst>
          </p:cNvPr>
          <p:cNvSpPr txBox="1"/>
          <p:nvPr/>
        </p:nvSpPr>
        <p:spPr>
          <a:xfrm>
            <a:off x="1383112" y="743711"/>
            <a:ext cx="832663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3200" dirty="0" err="1"/>
              <a:t>Malaki</a:t>
            </a:r>
            <a:r>
              <a:rPr lang="et-EE" sz="3200" dirty="0"/>
              <a:t> 3:22-24</a:t>
            </a:r>
          </a:p>
          <a:p>
            <a:r>
              <a:rPr lang="et-EE" sz="2400" dirty="0"/>
              <a:t>22</a:t>
            </a:r>
            <a:r>
              <a:rPr lang="en-CA" sz="2400" dirty="0"/>
              <a:t> </a:t>
            </a:r>
            <a:r>
              <a:rPr lang="en-CA" sz="2400" dirty="0" err="1"/>
              <a:t>Tuletage</a:t>
            </a:r>
            <a:r>
              <a:rPr lang="en-CA" sz="2400" dirty="0"/>
              <a:t> </a:t>
            </a:r>
            <a:r>
              <a:rPr lang="en-CA" sz="2400" dirty="0" err="1"/>
              <a:t>meelde</a:t>
            </a:r>
            <a:r>
              <a:rPr lang="en-CA" sz="2400" dirty="0"/>
              <a:t> mu </a:t>
            </a:r>
            <a:r>
              <a:rPr lang="en-CA" sz="2400" dirty="0" err="1"/>
              <a:t>sulase</a:t>
            </a:r>
            <a:r>
              <a:rPr lang="en-CA" sz="2400" dirty="0"/>
              <a:t> </a:t>
            </a:r>
            <a:r>
              <a:rPr lang="en-CA" sz="2400" dirty="0" err="1"/>
              <a:t>Moosese</a:t>
            </a:r>
            <a:r>
              <a:rPr lang="en-CA" sz="2400" dirty="0"/>
              <a:t> </a:t>
            </a:r>
            <a:r>
              <a:rPr lang="en-CA" sz="2400" dirty="0" err="1"/>
              <a:t>Seadust</a:t>
            </a:r>
            <a:r>
              <a:rPr lang="en-CA" sz="2400" dirty="0"/>
              <a:t>, </a:t>
            </a:r>
            <a:r>
              <a:rPr lang="en-CA" sz="2400" dirty="0" err="1"/>
              <a:t>määrusi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käske</a:t>
            </a:r>
            <a:r>
              <a:rPr lang="en-CA" sz="2400" dirty="0"/>
              <a:t>, mis ma </a:t>
            </a:r>
            <a:r>
              <a:rPr lang="en-CA" sz="2400" dirty="0" err="1"/>
              <a:t>temale</a:t>
            </a:r>
            <a:r>
              <a:rPr lang="en-CA" sz="2400" dirty="0"/>
              <a:t> </a:t>
            </a:r>
            <a:r>
              <a:rPr lang="en-CA" sz="2400" dirty="0" err="1"/>
              <a:t>andsin</a:t>
            </a:r>
            <a:r>
              <a:rPr lang="en-CA" sz="2400" dirty="0"/>
              <a:t> </a:t>
            </a:r>
            <a:r>
              <a:rPr lang="en-CA" sz="2400" dirty="0" err="1"/>
              <a:t>Hoorebil</a:t>
            </a:r>
            <a:r>
              <a:rPr lang="en-CA" sz="2400" dirty="0"/>
              <a:t> </a:t>
            </a:r>
            <a:r>
              <a:rPr lang="en-CA" sz="2400" dirty="0" err="1"/>
              <a:t>kogu</a:t>
            </a:r>
            <a:r>
              <a:rPr lang="en-CA" sz="2400" dirty="0"/>
              <a:t> </a:t>
            </a:r>
            <a:r>
              <a:rPr lang="en-CA" sz="2400" dirty="0" err="1"/>
              <a:t>Iisraeli</a:t>
            </a:r>
            <a:r>
              <a:rPr lang="en-CA" sz="2400" dirty="0"/>
              <a:t> </a:t>
            </a:r>
            <a:r>
              <a:rPr lang="en-CA" sz="2400" dirty="0" err="1"/>
              <a:t>jaoks</a:t>
            </a:r>
            <a:r>
              <a:rPr lang="en-CA" sz="2400" dirty="0"/>
              <a:t>!</a:t>
            </a:r>
          </a:p>
          <a:p>
            <a:r>
              <a:rPr lang="en-CA" sz="2400" dirty="0"/>
              <a:t>23 </a:t>
            </a:r>
            <a:r>
              <a:rPr lang="en-CA" sz="2400" dirty="0" err="1"/>
              <a:t>Vaata</a:t>
            </a:r>
            <a:r>
              <a:rPr lang="en-CA" sz="2400" dirty="0"/>
              <a:t>, ma </a:t>
            </a:r>
            <a:r>
              <a:rPr lang="en-CA" sz="2400" dirty="0" err="1"/>
              <a:t>läkitan</a:t>
            </a:r>
            <a:r>
              <a:rPr lang="en-CA" sz="2400" dirty="0"/>
              <a:t> </a:t>
            </a:r>
            <a:r>
              <a:rPr lang="en-CA" sz="2400" dirty="0" err="1"/>
              <a:t>teile</a:t>
            </a:r>
            <a:r>
              <a:rPr lang="en-CA" sz="2400" dirty="0"/>
              <a:t> </a:t>
            </a:r>
            <a:r>
              <a:rPr lang="en-CA" sz="2400" dirty="0" err="1"/>
              <a:t>prohvet</a:t>
            </a:r>
            <a:r>
              <a:rPr lang="en-CA" sz="2400" dirty="0"/>
              <a:t> </a:t>
            </a:r>
            <a:r>
              <a:rPr lang="en-CA" sz="2400" dirty="0" err="1"/>
              <a:t>Eelija</a:t>
            </a:r>
            <a:r>
              <a:rPr lang="en-CA" sz="2400" dirty="0"/>
              <a:t>, </a:t>
            </a:r>
            <a:r>
              <a:rPr lang="en-CA" sz="2400" dirty="0" err="1"/>
              <a:t>enne</a:t>
            </a:r>
            <a:r>
              <a:rPr lang="en-CA" sz="2400" dirty="0"/>
              <a:t> </a:t>
            </a:r>
            <a:r>
              <a:rPr lang="en-CA" sz="2400" dirty="0" err="1"/>
              <a:t>kui</a:t>
            </a:r>
            <a:r>
              <a:rPr lang="en-CA" sz="2400" dirty="0"/>
              <a:t> </a:t>
            </a:r>
            <a:r>
              <a:rPr lang="en-CA" sz="2400" dirty="0" err="1"/>
              <a:t>tuleb</a:t>
            </a:r>
            <a:r>
              <a:rPr lang="en-CA" sz="2400" dirty="0"/>
              <a:t> </a:t>
            </a:r>
            <a:r>
              <a:rPr lang="en-CA" sz="2400" dirty="0" err="1"/>
              <a:t>Issanda</a:t>
            </a:r>
            <a:r>
              <a:rPr lang="en-CA" sz="2400" dirty="0"/>
              <a:t> </a:t>
            </a:r>
            <a:r>
              <a:rPr lang="en-CA" sz="2400" dirty="0" err="1"/>
              <a:t>päev</a:t>
            </a:r>
            <a:r>
              <a:rPr lang="en-CA" sz="2400" dirty="0"/>
              <a:t>, </a:t>
            </a:r>
            <a:r>
              <a:rPr lang="en-CA" sz="2400" dirty="0" err="1"/>
              <a:t>suur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kardetav</a:t>
            </a:r>
            <a:r>
              <a:rPr lang="en-CA" sz="2400" dirty="0"/>
              <a:t>.</a:t>
            </a:r>
          </a:p>
          <a:p>
            <a:r>
              <a:rPr lang="en-CA" sz="2400" dirty="0"/>
              <a:t>24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tema</a:t>
            </a:r>
            <a:r>
              <a:rPr lang="en-CA" sz="2400" dirty="0"/>
              <a:t> </a:t>
            </a:r>
            <a:r>
              <a:rPr lang="en-CA" sz="2400" dirty="0" err="1"/>
              <a:t>pöörab</a:t>
            </a:r>
            <a:r>
              <a:rPr lang="en-CA" sz="2400" dirty="0"/>
              <a:t> </a:t>
            </a:r>
            <a:r>
              <a:rPr lang="en-CA" sz="2400" dirty="0" err="1"/>
              <a:t>vanemate</a:t>
            </a:r>
            <a:r>
              <a:rPr lang="en-CA" sz="2400" dirty="0"/>
              <a:t> </a:t>
            </a:r>
            <a:r>
              <a:rPr lang="en-CA" sz="2400" dirty="0" err="1"/>
              <a:t>südamed</a:t>
            </a:r>
            <a:r>
              <a:rPr lang="en-CA" sz="2400" dirty="0"/>
              <a:t> </a:t>
            </a:r>
            <a:r>
              <a:rPr lang="en-CA" sz="2400" dirty="0" err="1"/>
              <a:t>jälle</a:t>
            </a:r>
            <a:r>
              <a:rPr lang="en-CA" sz="2400" dirty="0"/>
              <a:t> </a:t>
            </a:r>
            <a:r>
              <a:rPr lang="en-CA" sz="2400" dirty="0" err="1"/>
              <a:t>laste</a:t>
            </a:r>
            <a:r>
              <a:rPr lang="en-CA" sz="2400" dirty="0"/>
              <a:t> </a:t>
            </a:r>
            <a:r>
              <a:rPr lang="en-CA" sz="2400" dirty="0" err="1"/>
              <a:t>poole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laste</a:t>
            </a:r>
            <a:r>
              <a:rPr lang="en-CA" sz="2400" dirty="0"/>
              <a:t> </a:t>
            </a:r>
            <a:r>
              <a:rPr lang="en-CA" sz="2400" dirty="0" err="1"/>
              <a:t>südamed</a:t>
            </a:r>
            <a:r>
              <a:rPr lang="en-CA" sz="2400" dirty="0"/>
              <a:t> </a:t>
            </a:r>
            <a:r>
              <a:rPr lang="en-CA" sz="2400" dirty="0" err="1"/>
              <a:t>vanemate</a:t>
            </a:r>
            <a:r>
              <a:rPr lang="en-CA" sz="2400" dirty="0"/>
              <a:t> </a:t>
            </a:r>
            <a:r>
              <a:rPr lang="en-CA" sz="2400" dirty="0" err="1"/>
              <a:t>poole</a:t>
            </a:r>
            <a:r>
              <a:rPr lang="en-CA" sz="2400" dirty="0"/>
              <a:t>, et ma </a:t>
            </a:r>
            <a:r>
              <a:rPr lang="en-CA" sz="2400" dirty="0" err="1"/>
              <a:t>ei</a:t>
            </a:r>
            <a:r>
              <a:rPr lang="en-CA" sz="2400" dirty="0"/>
              <a:t> peaks </a:t>
            </a:r>
            <a:r>
              <a:rPr lang="en-CA" sz="2400" dirty="0" err="1"/>
              <a:t>tulema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lööma</a:t>
            </a:r>
            <a:r>
              <a:rPr lang="en-CA" sz="2400" dirty="0"/>
              <a:t> </a:t>
            </a:r>
            <a:r>
              <a:rPr lang="en-CA" sz="2400" dirty="0" err="1"/>
              <a:t>maad</a:t>
            </a:r>
            <a:r>
              <a:rPr lang="en-CA" sz="2400" dirty="0"/>
              <a:t> </a:t>
            </a:r>
            <a:r>
              <a:rPr lang="en-CA" sz="3000" b="1" dirty="0" err="1">
                <a:solidFill>
                  <a:srgbClr val="92D050"/>
                </a:solidFill>
              </a:rPr>
              <a:t>needusega</a:t>
            </a:r>
            <a:r>
              <a:rPr lang="en-CA" sz="2400" dirty="0"/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548815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2E7313-26E9-43F0-A476-9FA217A07E30}"/>
              </a:ext>
            </a:extLst>
          </p:cNvPr>
          <p:cNvSpPr txBox="1"/>
          <p:nvPr/>
        </p:nvSpPr>
        <p:spPr>
          <a:xfrm>
            <a:off x="372948" y="427403"/>
            <a:ext cx="450833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400" dirty="0"/>
              <a:t>„</a:t>
            </a:r>
            <a:r>
              <a:rPr lang="en-CA" sz="2400" dirty="0" err="1"/>
              <a:t>Ja</a:t>
            </a:r>
            <a:r>
              <a:rPr lang="en-CA" sz="2400" dirty="0"/>
              <a:t> ma </a:t>
            </a:r>
            <a:r>
              <a:rPr lang="en-CA" sz="2400" dirty="0" err="1"/>
              <a:t>tõstan</a:t>
            </a:r>
            <a:r>
              <a:rPr lang="en-CA" sz="2400" dirty="0"/>
              <a:t> </a:t>
            </a:r>
            <a:r>
              <a:rPr lang="en-CA" sz="2400" dirty="0" err="1"/>
              <a:t>vihavaenu</a:t>
            </a:r>
            <a:r>
              <a:rPr lang="en-CA" sz="2400" dirty="0"/>
              <a:t> </a:t>
            </a:r>
            <a:r>
              <a:rPr lang="en-CA" sz="2400" dirty="0" err="1"/>
              <a:t>sinu</a:t>
            </a:r>
            <a:r>
              <a:rPr lang="en-CA" sz="2400" dirty="0"/>
              <a:t> </a:t>
            </a:r>
            <a:r>
              <a:rPr lang="et-EE" sz="2400" dirty="0"/>
              <a:t>(madu)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naise</a:t>
            </a:r>
            <a:r>
              <a:rPr lang="en-CA" sz="2400" dirty="0"/>
              <a:t> </a:t>
            </a:r>
            <a:r>
              <a:rPr lang="en-CA" sz="2400" dirty="0" err="1"/>
              <a:t>vahele</a:t>
            </a:r>
            <a:r>
              <a:rPr lang="en-CA" sz="2400" dirty="0"/>
              <a:t>, </a:t>
            </a:r>
            <a:r>
              <a:rPr lang="en-CA" sz="2400" dirty="0" err="1"/>
              <a:t>sinu</a:t>
            </a:r>
            <a:r>
              <a:rPr lang="en-CA" sz="2400" dirty="0"/>
              <a:t> </a:t>
            </a:r>
            <a:r>
              <a:rPr lang="en-CA" sz="2400" dirty="0" err="1"/>
              <a:t>seemne</a:t>
            </a:r>
            <a:r>
              <a:rPr lang="et-EE" sz="2400" dirty="0"/>
              <a:t> (järglase)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tema</a:t>
            </a:r>
            <a:r>
              <a:rPr lang="en-CA" sz="2400" dirty="0"/>
              <a:t> </a:t>
            </a:r>
            <a:r>
              <a:rPr lang="en-CA" sz="2400" dirty="0" err="1"/>
              <a:t>seemne</a:t>
            </a:r>
            <a:r>
              <a:rPr lang="en-CA" sz="2400" dirty="0"/>
              <a:t> </a:t>
            </a:r>
            <a:r>
              <a:rPr lang="en-CA" sz="2400" dirty="0" err="1"/>
              <a:t>vahele</a:t>
            </a:r>
            <a:r>
              <a:rPr lang="en-CA" sz="2400" dirty="0"/>
              <a:t>, </a:t>
            </a:r>
            <a:r>
              <a:rPr lang="en-CA" sz="2400" dirty="0" err="1"/>
              <a:t>kes</a:t>
            </a:r>
            <a:r>
              <a:rPr lang="en-CA" sz="2400" dirty="0"/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purustab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su</a:t>
            </a:r>
            <a:r>
              <a:rPr lang="en-CA" sz="2400" b="1" dirty="0">
                <a:solidFill>
                  <a:srgbClr val="FFFF00"/>
                </a:solidFill>
              </a:rPr>
              <a:t> pea</a:t>
            </a:r>
            <a:r>
              <a:rPr lang="en-CA" sz="2400" dirty="0"/>
              <a:t>, aga </a:t>
            </a:r>
            <a:r>
              <a:rPr lang="en-CA" sz="2400" dirty="0" err="1"/>
              <a:t>kelle</a:t>
            </a:r>
            <a:r>
              <a:rPr lang="en-CA" sz="2400" dirty="0"/>
              <a:t> </a:t>
            </a:r>
            <a:r>
              <a:rPr lang="en-CA" sz="2400" dirty="0" err="1"/>
              <a:t>kanda</a:t>
            </a:r>
            <a:r>
              <a:rPr lang="en-CA" sz="2400" dirty="0"/>
              <a:t> </a:t>
            </a:r>
            <a:r>
              <a:rPr lang="en-CA" sz="2400" dirty="0" err="1"/>
              <a:t>sa</a:t>
            </a:r>
            <a:r>
              <a:rPr lang="en-CA" sz="2400" dirty="0"/>
              <a:t> </a:t>
            </a:r>
            <a:r>
              <a:rPr lang="en-CA" sz="2400" dirty="0" err="1"/>
              <a:t>salvad</a:t>
            </a:r>
            <a:r>
              <a:rPr lang="en-CA" sz="2400" dirty="0"/>
              <a:t>.„</a:t>
            </a:r>
            <a:r>
              <a:rPr lang="et-EE" sz="2400" dirty="0"/>
              <a:t>  </a:t>
            </a:r>
          </a:p>
          <a:p>
            <a:pPr algn="r"/>
            <a:r>
              <a:rPr lang="et-EE" sz="2400" dirty="0"/>
              <a:t>1 </a:t>
            </a:r>
            <a:r>
              <a:rPr lang="et-EE" sz="2400" dirty="0" err="1"/>
              <a:t>Mo</a:t>
            </a:r>
            <a:r>
              <a:rPr lang="et-EE" sz="2400" dirty="0"/>
              <a:t> 3:15</a:t>
            </a:r>
            <a:endParaRPr lang="en-C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5A03C2-1759-42F2-9DAC-2A9302570E11}"/>
              </a:ext>
            </a:extLst>
          </p:cNvPr>
          <p:cNvSpPr txBox="1"/>
          <p:nvPr/>
        </p:nvSpPr>
        <p:spPr>
          <a:xfrm>
            <a:off x="7310720" y="2870098"/>
            <a:ext cx="40946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 err="1"/>
              <a:t>Jumal</a:t>
            </a:r>
            <a:r>
              <a:rPr lang="en-CA" sz="2400" dirty="0"/>
              <a:t> on </a:t>
            </a:r>
            <a:r>
              <a:rPr lang="en-CA" sz="2400" dirty="0" err="1"/>
              <a:t>paljastanud</a:t>
            </a:r>
            <a:r>
              <a:rPr lang="en-CA" sz="2400" dirty="0"/>
              <a:t> </a:t>
            </a:r>
            <a:r>
              <a:rPr lang="en-CA" sz="2400" u="sng" dirty="0" err="1"/>
              <a:t>valitsused</a:t>
            </a:r>
            <a:r>
              <a:rPr lang="en-CA" sz="2400" u="sng" dirty="0"/>
              <a:t> </a:t>
            </a:r>
            <a:r>
              <a:rPr lang="en-CA" sz="2400" u="sng" dirty="0" err="1"/>
              <a:t>ja</a:t>
            </a:r>
            <a:r>
              <a:rPr lang="en-CA" sz="2400" u="sng" dirty="0"/>
              <a:t> </a:t>
            </a:r>
            <a:r>
              <a:rPr lang="en-CA" sz="2400" u="sng" dirty="0" err="1"/>
              <a:t>meelevallad</a:t>
            </a:r>
            <a:r>
              <a:rPr lang="en-CA" sz="2400" dirty="0"/>
              <a:t>, </a:t>
            </a:r>
            <a:r>
              <a:rPr lang="en-CA" sz="2400" dirty="0" err="1"/>
              <a:t>häbistanud</a:t>
            </a:r>
            <a:r>
              <a:rPr lang="en-CA" sz="2400" dirty="0"/>
              <a:t> </a:t>
            </a:r>
            <a:r>
              <a:rPr lang="en-CA" sz="2400" dirty="0" err="1"/>
              <a:t>neid</a:t>
            </a:r>
            <a:r>
              <a:rPr lang="en-CA" sz="2400" dirty="0"/>
              <a:t> </a:t>
            </a:r>
            <a:r>
              <a:rPr lang="en-CA" sz="2400" dirty="0" err="1"/>
              <a:t>avalikult</a:t>
            </a:r>
            <a:r>
              <a:rPr lang="en-CA" sz="2400" dirty="0"/>
              <a:t>, </a:t>
            </a:r>
            <a:r>
              <a:rPr lang="en-CA" sz="2400" dirty="0" err="1"/>
              <a:t>võidutsedes</a:t>
            </a:r>
            <a:r>
              <a:rPr lang="en-CA" sz="2400" dirty="0"/>
              <a:t> </a:t>
            </a:r>
            <a:r>
              <a:rPr lang="en-CA" sz="2400" dirty="0" err="1"/>
              <a:t>nende</a:t>
            </a:r>
            <a:r>
              <a:rPr lang="en-CA" sz="2400" dirty="0"/>
              <a:t> </a:t>
            </a:r>
            <a:r>
              <a:rPr lang="en-CA" sz="2400" dirty="0" err="1"/>
              <a:t>üle</a:t>
            </a:r>
            <a:r>
              <a:rPr lang="en-CA" sz="2400" dirty="0"/>
              <a:t> </a:t>
            </a:r>
            <a:r>
              <a:rPr lang="en-CA" sz="2400" dirty="0" err="1"/>
              <a:t>Kristuses</a:t>
            </a:r>
            <a:r>
              <a:rPr lang="en-CA" sz="2400" dirty="0"/>
              <a:t>.</a:t>
            </a:r>
            <a:endParaRPr lang="et-EE" sz="2400" dirty="0"/>
          </a:p>
          <a:p>
            <a:pPr algn="r"/>
            <a:r>
              <a:rPr lang="et-EE" sz="2400" dirty="0"/>
              <a:t>Kl 2:15</a:t>
            </a:r>
            <a:endParaRPr lang="en-CA" sz="2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EEEC68-422D-44C4-B770-24F9D94D43A5}"/>
              </a:ext>
            </a:extLst>
          </p:cNvPr>
          <p:cNvCxnSpPr/>
          <p:nvPr/>
        </p:nvCxnSpPr>
        <p:spPr>
          <a:xfrm flipH="1">
            <a:off x="5499847" y="3516398"/>
            <a:ext cx="1620371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A31DFF0-D34E-4AEA-9DA5-067D34D43DB3}"/>
              </a:ext>
            </a:extLst>
          </p:cNvPr>
          <p:cNvSpPr txBox="1"/>
          <p:nvPr/>
        </p:nvSpPr>
        <p:spPr>
          <a:xfrm>
            <a:off x="2151527" y="3284664"/>
            <a:ext cx="335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>
                <a:solidFill>
                  <a:srgbClr val="92D050"/>
                </a:solidFill>
              </a:rPr>
              <a:t>Kurja vaimud, saatan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26EE54-F7E9-43F8-B7C1-B2C295751570}"/>
              </a:ext>
            </a:extLst>
          </p:cNvPr>
          <p:cNvSpPr txBox="1"/>
          <p:nvPr/>
        </p:nvSpPr>
        <p:spPr>
          <a:xfrm>
            <a:off x="3516405" y="5476546"/>
            <a:ext cx="8073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/>
              <a:t>Ja kurat, </a:t>
            </a:r>
            <a:r>
              <a:rPr lang="fi-FI" sz="2400" dirty="0" err="1"/>
              <a:t>nende</a:t>
            </a:r>
            <a:r>
              <a:rPr lang="fi-FI" sz="2400" dirty="0"/>
              <a:t> </a:t>
            </a:r>
            <a:r>
              <a:rPr lang="fi-FI" sz="2400" dirty="0" err="1"/>
              <a:t>eksitaja</a:t>
            </a:r>
            <a:r>
              <a:rPr lang="fi-FI" sz="2400" dirty="0"/>
              <a:t>, </a:t>
            </a:r>
            <a:r>
              <a:rPr lang="fi-FI" sz="2400" dirty="0" err="1"/>
              <a:t>visatakse</a:t>
            </a:r>
            <a:r>
              <a:rPr lang="fi-FI" sz="2400" dirty="0"/>
              <a:t> tule- ja </a:t>
            </a:r>
            <a:r>
              <a:rPr lang="fi-FI" sz="2400" dirty="0" err="1"/>
              <a:t>väävlijärve</a:t>
            </a:r>
            <a:endParaRPr lang="et-EE" sz="2400" dirty="0"/>
          </a:p>
          <a:p>
            <a:pPr algn="r"/>
            <a:r>
              <a:rPr lang="et-EE" sz="2400" dirty="0"/>
              <a:t>Ilm 20:10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67424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BD467B-4EC1-4605-9F31-57EC6550E152}"/>
              </a:ext>
            </a:extLst>
          </p:cNvPr>
          <p:cNvSpPr txBox="1"/>
          <p:nvPr/>
        </p:nvSpPr>
        <p:spPr>
          <a:xfrm>
            <a:off x="278820" y="977228"/>
            <a:ext cx="450833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400" dirty="0"/>
              <a:t>Taavetile…  „</a:t>
            </a:r>
            <a:r>
              <a:rPr lang="en-CA" sz="2400" dirty="0"/>
              <a:t>ma </a:t>
            </a:r>
            <a:r>
              <a:rPr lang="en-CA" sz="2400" dirty="0" err="1"/>
              <a:t>lasen</a:t>
            </a:r>
            <a:r>
              <a:rPr lang="en-CA" sz="2400" dirty="0"/>
              <a:t> </a:t>
            </a:r>
            <a:r>
              <a:rPr lang="en-CA" sz="2400" dirty="0" err="1"/>
              <a:t>pärast</a:t>
            </a:r>
            <a:r>
              <a:rPr lang="en-CA" sz="2400" dirty="0"/>
              <a:t> </a:t>
            </a:r>
            <a:r>
              <a:rPr lang="en-CA" sz="2400" dirty="0" err="1"/>
              <a:t>sind</a:t>
            </a:r>
            <a:r>
              <a:rPr lang="en-CA" sz="2400" dirty="0"/>
              <a:t> </a:t>
            </a:r>
            <a:r>
              <a:rPr lang="en-CA" sz="2400" dirty="0" err="1"/>
              <a:t>tõusta</a:t>
            </a:r>
            <a:r>
              <a:rPr lang="en-CA" sz="2400" dirty="0"/>
              <a:t> </a:t>
            </a:r>
            <a:br>
              <a:rPr lang="et-EE" sz="2400" dirty="0"/>
            </a:br>
            <a:r>
              <a:rPr lang="en-CA" sz="2400" b="1" dirty="0" err="1">
                <a:solidFill>
                  <a:srgbClr val="FFFF00"/>
                </a:solidFill>
              </a:rPr>
              <a:t>sinu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järglase</a:t>
            </a:r>
            <a:r>
              <a:rPr lang="et-EE" sz="2400" b="1" dirty="0">
                <a:solidFill>
                  <a:srgbClr val="FFFF00"/>
                </a:solidFill>
              </a:rPr>
              <a:t> </a:t>
            </a:r>
            <a:r>
              <a:rPr lang="et-EE" sz="2400" dirty="0"/>
              <a:t>… </a:t>
            </a:r>
            <a:r>
              <a:rPr lang="en-CA" sz="2400" dirty="0" err="1"/>
              <a:t>ja</a:t>
            </a:r>
            <a:r>
              <a:rPr lang="en-CA" sz="2400" dirty="0"/>
              <a:t> ma </a:t>
            </a:r>
            <a:r>
              <a:rPr lang="en-CA" sz="2400" dirty="0" err="1"/>
              <a:t>kinnitan</a:t>
            </a:r>
            <a:r>
              <a:rPr lang="en-CA" sz="2400" dirty="0"/>
              <a:t> </a:t>
            </a:r>
            <a:r>
              <a:rPr lang="en-CA" sz="2400" dirty="0" err="1"/>
              <a:t>tema</a:t>
            </a:r>
            <a:r>
              <a:rPr lang="en-CA" sz="2400" dirty="0"/>
              <a:t> </a:t>
            </a:r>
            <a:r>
              <a:rPr lang="en-CA" sz="2400" dirty="0" err="1"/>
              <a:t>kuningriigi</a:t>
            </a:r>
            <a:r>
              <a:rPr lang="en-CA" sz="2400" dirty="0"/>
              <a:t>.</a:t>
            </a:r>
            <a:r>
              <a:rPr lang="et-EE" sz="2400" dirty="0"/>
              <a:t> </a:t>
            </a:r>
            <a:r>
              <a:rPr lang="en-CA" sz="2400" dirty="0" err="1"/>
              <a:t>Tema</a:t>
            </a:r>
            <a:r>
              <a:rPr lang="en-CA" sz="2400" dirty="0"/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ehitab</a:t>
            </a:r>
            <a:r>
              <a:rPr lang="en-CA" sz="2400" b="1" dirty="0">
                <a:solidFill>
                  <a:srgbClr val="FFFF00"/>
                </a:solidFill>
              </a:rPr>
              <a:t> mu </a:t>
            </a:r>
            <a:r>
              <a:rPr lang="en-CA" sz="2400" b="1" dirty="0" err="1">
                <a:solidFill>
                  <a:srgbClr val="FFFF00"/>
                </a:solidFill>
              </a:rPr>
              <a:t>nimele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koja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 err="1"/>
              <a:t>ja</a:t>
            </a:r>
            <a:r>
              <a:rPr lang="en-CA" sz="2400" dirty="0"/>
              <a:t> mina </a:t>
            </a:r>
            <a:r>
              <a:rPr lang="en-CA" sz="2400" dirty="0" err="1"/>
              <a:t>kinnitan</a:t>
            </a:r>
            <a:r>
              <a:rPr lang="en-CA" sz="2400" dirty="0"/>
              <a:t> </a:t>
            </a:r>
            <a:r>
              <a:rPr lang="en-CA" sz="2400" dirty="0" err="1"/>
              <a:t>tema</a:t>
            </a:r>
            <a:r>
              <a:rPr lang="en-CA" sz="2400" dirty="0"/>
              <a:t> </a:t>
            </a:r>
            <a:r>
              <a:rPr lang="en-CA" sz="2400" dirty="0" err="1"/>
              <a:t>kuningriigi</a:t>
            </a:r>
            <a:r>
              <a:rPr lang="en-CA" sz="2400" dirty="0"/>
              <a:t> </a:t>
            </a:r>
            <a:r>
              <a:rPr lang="en-CA" sz="2400" dirty="0" err="1"/>
              <a:t>aujärje</a:t>
            </a:r>
            <a:r>
              <a:rPr lang="en-CA" sz="2400" dirty="0"/>
              <a:t> </a:t>
            </a:r>
            <a:r>
              <a:rPr lang="en-CA" sz="2400" dirty="0" err="1"/>
              <a:t>igaveseks</a:t>
            </a:r>
            <a:r>
              <a:rPr lang="en-CA" sz="2400" dirty="0"/>
              <a:t> </a:t>
            </a:r>
            <a:r>
              <a:rPr lang="en-CA" sz="2400" dirty="0" err="1"/>
              <a:t>ajaks</a:t>
            </a:r>
            <a:r>
              <a:rPr lang="en-CA" sz="2400" dirty="0"/>
              <a:t>…</a:t>
            </a:r>
            <a:r>
              <a:rPr lang="et-EE" sz="2400" dirty="0"/>
              <a:t> </a:t>
            </a:r>
            <a:r>
              <a:rPr lang="en-CA" sz="2400" dirty="0" err="1"/>
              <a:t>tema</a:t>
            </a:r>
            <a:r>
              <a:rPr lang="en-CA" sz="2400" dirty="0"/>
              <a:t> </a:t>
            </a:r>
            <a:r>
              <a:rPr lang="en-CA" sz="2400" dirty="0" err="1"/>
              <a:t>peab</a:t>
            </a:r>
            <a:r>
              <a:rPr lang="en-CA" sz="2400" dirty="0"/>
              <a:t> </a:t>
            </a:r>
            <a:br>
              <a:rPr lang="et-EE" sz="2400" dirty="0"/>
            </a:br>
            <a:r>
              <a:rPr lang="en-CA" sz="2400" b="1" dirty="0" err="1">
                <a:solidFill>
                  <a:srgbClr val="FFFF00"/>
                </a:solidFill>
              </a:rPr>
              <a:t>olema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mulle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pojaks</a:t>
            </a:r>
            <a:r>
              <a:rPr lang="en-CA" sz="2400" dirty="0"/>
              <a:t>!</a:t>
            </a:r>
            <a:r>
              <a:rPr lang="et-EE" sz="2400" dirty="0"/>
              <a:t>“</a:t>
            </a:r>
          </a:p>
          <a:p>
            <a:pPr algn="r"/>
            <a:r>
              <a:rPr lang="et-EE" sz="2400" dirty="0"/>
              <a:t>2 Sm 7:12-13</a:t>
            </a:r>
            <a:endParaRPr lang="en-CA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0874A-DAA4-41DA-9D31-EB1D63190A74}"/>
              </a:ext>
            </a:extLst>
          </p:cNvPr>
          <p:cNvSpPr txBox="1"/>
          <p:nvPr/>
        </p:nvSpPr>
        <p:spPr>
          <a:xfrm>
            <a:off x="2017059" y="113340"/>
            <a:ext cx="8881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/>
              <a:t> </a:t>
            </a:r>
            <a:r>
              <a:rPr lang="et-EE" sz="2800" dirty="0"/>
              <a:t>Issanda </a:t>
            </a:r>
            <a:r>
              <a:rPr lang="et-EE" sz="2800" b="1" dirty="0">
                <a:solidFill>
                  <a:srgbClr val="FFFF00"/>
                </a:solidFill>
              </a:rPr>
              <a:t>V</a:t>
            </a:r>
            <a:r>
              <a:rPr lang="en-CA" sz="2800" b="1" dirty="0" err="1">
                <a:solidFill>
                  <a:srgbClr val="FFFF00"/>
                </a:solidFill>
              </a:rPr>
              <a:t>õitud</a:t>
            </a:r>
            <a:r>
              <a:rPr lang="et-EE" sz="2800" b="1" dirty="0">
                <a:solidFill>
                  <a:srgbClr val="FFFF00"/>
                </a:solidFill>
              </a:rPr>
              <a:t>   </a:t>
            </a:r>
            <a:r>
              <a:rPr lang="et-EE" sz="2800" b="1" i="1" dirty="0">
                <a:solidFill>
                  <a:srgbClr val="FFFF00"/>
                </a:solidFill>
              </a:rPr>
              <a:t>Messias   Kristus</a:t>
            </a:r>
            <a:r>
              <a:rPr lang="et-EE" sz="2400" i="1" dirty="0"/>
              <a:t>    </a:t>
            </a:r>
            <a:r>
              <a:rPr lang="et-EE" sz="3200" b="1" dirty="0">
                <a:solidFill>
                  <a:srgbClr val="FFFF00"/>
                </a:solidFill>
              </a:rPr>
              <a:t> </a:t>
            </a:r>
            <a:r>
              <a:rPr lang="et-EE" sz="2800" dirty="0"/>
              <a:t>- Ps 2:2</a:t>
            </a:r>
            <a:endParaRPr lang="en-CA" sz="2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46DAE-CC8F-455D-8921-A913CDE98BD4}"/>
              </a:ext>
            </a:extLst>
          </p:cNvPr>
          <p:cNvSpPr txBox="1"/>
          <p:nvPr/>
        </p:nvSpPr>
        <p:spPr>
          <a:xfrm>
            <a:off x="5252756" y="977228"/>
            <a:ext cx="65268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/>
              <a:t>Ja </a:t>
            </a:r>
            <a:r>
              <a:rPr lang="fi-FI" sz="2400" dirty="0" err="1"/>
              <a:t>kui</a:t>
            </a:r>
            <a:r>
              <a:rPr lang="fi-FI" sz="2400" dirty="0"/>
              <a:t> </a:t>
            </a:r>
            <a:r>
              <a:rPr lang="fi-FI" sz="2400" dirty="0" err="1"/>
              <a:t>see</a:t>
            </a:r>
            <a:r>
              <a:rPr lang="fi-FI" sz="2400" dirty="0"/>
              <a:t> </a:t>
            </a:r>
            <a:r>
              <a:rPr lang="fi-FI" sz="2400" dirty="0" err="1"/>
              <a:t>kuulis</a:t>
            </a:r>
            <a:r>
              <a:rPr lang="fi-FI" sz="2400" dirty="0"/>
              <a:t>, et Jeesus </a:t>
            </a:r>
            <a:r>
              <a:rPr lang="fi-FI" sz="2400" dirty="0" err="1"/>
              <a:t>Naatsaretlane</a:t>
            </a:r>
            <a:r>
              <a:rPr lang="fi-FI" sz="2400" dirty="0"/>
              <a:t> on </a:t>
            </a:r>
            <a:r>
              <a:rPr lang="fi-FI" sz="2400" dirty="0" err="1"/>
              <a:t>seal</a:t>
            </a:r>
            <a:r>
              <a:rPr lang="fi-FI" sz="2400" dirty="0"/>
              <a:t>, </a:t>
            </a:r>
            <a:r>
              <a:rPr lang="fi-FI" sz="2400" dirty="0" err="1"/>
              <a:t>hakkas</a:t>
            </a:r>
            <a:r>
              <a:rPr lang="fi-FI" sz="2400" dirty="0"/>
              <a:t> </a:t>
            </a:r>
            <a:r>
              <a:rPr lang="fi-FI" sz="2400" dirty="0" err="1"/>
              <a:t>ta</a:t>
            </a:r>
            <a:r>
              <a:rPr lang="fi-FI" sz="2400" dirty="0"/>
              <a:t> karjuma: "Jeesus, </a:t>
            </a:r>
            <a:r>
              <a:rPr lang="fi-FI" sz="2400" b="1" dirty="0" err="1">
                <a:solidFill>
                  <a:srgbClr val="FFFF00"/>
                </a:solidFill>
              </a:rPr>
              <a:t>Taaveti</a:t>
            </a:r>
            <a:r>
              <a:rPr lang="fi-FI" sz="2400" b="1" dirty="0">
                <a:solidFill>
                  <a:srgbClr val="FFFF00"/>
                </a:solidFill>
              </a:rPr>
              <a:t> </a:t>
            </a:r>
            <a:r>
              <a:rPr lang="fi-FI" sz="2400" b="1" dirty="0" err="1">
                <a:solidFill>
                  <a:srgbClr val="FFFF00"/>
                </a:solidFill>
              </a:rPr>
              <a:t>Poeg</a:t>
            </a:r>
            <a:r>
              <a:rPr lang="fi-FI" sz="2400" dirty="0"/>
              <a:t>, </a:t>
            </a:r>
            <a:r>
              <a:rPr lang="fi-FI" sz="2400" dirty="0" err="1"/>
              <a:t>halasta</a:t>
            </a:r>
            <a:r>
              <a:rPr lang="fi-FI" sz="2400" dirty="0"/>
              <a:t> </a:t>
            </a:r>
            <a:r>
              <a:rPr lang="fi-FI" sz="2400" dirty="0" err="1"/>
              <a:t>minu</a:t>
            </a:r>
            <a:r>
              <a:rPr lang="fi-FI" sz="2400" dirty="0"/>
              <a:t> </a:t>
            </a:r>
            <a:r>
              <a:rPr lang="fi-FI" sz="2400" dirty="0" err="1"/>
              <a:t>peale</a:t>
            </a:r>
            <a:r>
              <a:rPr lang="fi-FI" sz="2400" dirty="0"/>
              <a:t>!„</a:t>
            </a:r>
            <a:endParaRPr lang="et-EE" sz="2400" dirty="0"/>
          </a:p>
          <a:p>
            <a:pPr algn="r"/>
            <a:r>
              <a:rPr lang="et-EE" sz="2400" dirty="0"/>
              <a:t>Mk 10:47</a:t>
            </a:r>
            <a:endParaRPr lang="en-CA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930EAE-DA7E-4B3A-AE17-44B5CD710957}"/>
              </a:ext>
            </a:extLst>
          </p:cNvPr>
          <p:cNvSpPr txBox="1"/>
          <p:nvPr/>
        </p:nvSpPr>
        <p:spPr>
          <a:xfrm>
            <a:off x="5252756" y="3936111"/>
            <a:ext cx="64529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/>
              <a:t>Ja </a:t>
            </a:r>
            <a:r>
              <a:rPr lang="fi-FI" sz="2400" dirty="0" err="1"/>
              <a:t>taevast</a:t>
            </a:r>
            <a:r>
              <a:rPr lang="fi-FI" sz="2400" dirty="0"/>
              <a:t> </a:t>
            </a:r>
            <a:r>
              <a:rPr lang="fi-FI" sz="2400" dirty="0" err="1"/>
              <a:t>kostis</a:t>
            </a:r>
            <a:r>
              <a:rPr lang="fi-FI" sz="2400" dirty="0"/>
              <a:t> </a:t>
            </a:r>
            <a:r>
              <a:rPr lang="fi-FI" sz="2400" dirty="0" err="1"/>
              <a:t>hääl</a:t>
            </a:r>
            <a:r>
              <a:rPr lang="fi-FI" sz="2400" dirty="0"/>
              <a:t>: "</a:t>
            </a:r>
            <a:r>
              <a:rPr lang="fi-FI" sz="2400" dirty="0" err="1"/>
              <a:t>Sina</a:t>
            </a:r>
            <a:r>
              <a:rPr lang="fi-FI" sz="2400" dirty="0"/>
              <a:t> </a:t>
            </a:r>
            <a:r>
              <a:rPr lang="fi-FI" sz="2400" dirty="0" err="1"/>
              <a:t>oled</a:t>
            </a:r>
            <a:r>
              <a:rPr lang="fi-FI" sz="2400" dirty="0"/>
              <a:t> </a:t>
            </a:r>
            <a:br>
              <a:rPr lang="et-EE" sz="2400" dirty="0"/>
            </a:br>
            <a:r>
              <a:rPr lang="fi-FI" sz="2400" b="1" dirty="0">
                <a:solidFill>
                  <a:srgbClr val="FFFF00"/>
                </a:solidFill>
              </a:rPr>
              <a:t>mu armas </a:t>
            </a:r>
            <a:r>
              <a:rPr lang="fi-FI" sz="2400" b="1" dirty="0" err="1">
                <a:solidFill>
                  <a:srgbClr val="FFFF00"/>
                </a:solidFill>
              </a:rPr>
              <a:t>Poeg</a:t>
            </a:r>
            <a:r>
              <a:rPr lang="fi-FI" sz="2400" dirty="0"/>
              <a:t>, </a:t>
            </a:r>
            <a:r>
              <a:rPr lang="fi-FI" sz="2400" dirty="0" err="1"/>
              <a:t>sinust</a:t>
            </a:r>
            <a:r>
              <a:rPr lang="fi-FI" sz="2400" dirty="0"/>
              <a:t> on </a:t>
            </a:r>
            <a:r>
              <a:rPr lang="fi-FI" sz="2400" dirty="0" err="1"/>
              <a:t>mul</a:t>
            </a:r>
            <a:r>
              <a:rPr lang="fi-FI" sz="2400" dirty="0"/>
              <a:t> </a:t>
            </a:r>
            <a:r>
              <a:rPr lang="fi-FI" sz="2400" dirty="0" err="1"/>
              <a:t>hea</a:t>
            </a:r>
            <a:r>
              <a:rPr lang="fi-FI" sz="2400" dirty="0"/>
              <a:t> </a:t>
            </a:r>
            <a:r>
              <a:rPr lang="fi-FI" sz="2400" dirty="0" err="1"/>
              <a:t>meel</a:t>
            </a:r>
            <a:r>
              <a:rPr lang="fi-FI" sz="2400" dirty="0"/>
              <a:t>!„</a:t>
            </a:r>
            <a:br>
              <a:rPr lang="et-EE" sz="2400" dirty="0"/>
            </a:br>
            <a:r>
              <a:rPr lang="et-EE" sz="2400" dirty="0"/>
              <a:t>                                                             Mk 1:11</a:t>
            </a:r>
            <a:endParaRPr lang="en-CA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BEDD9-1572-46F1-AA4C-A0F79FA42ADD}"/>
              </a:ext>
            </a:extLst>
          </p:cNvPr>
          <p:cNvSpPr txBox="1"/>
          <p:nvPr/>
        </p:nvSpPr>
        <p:spPr>
          <a:xfrm>
            <a:off x="5414963" y="2826001"/>
            <a:ext cx="6498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/>
              <a:t>ja </a:t>
            </a:r>
            <a:r>
              <a:rPr lang="fi-FI" sz="2400" dirty="0" err="1"/>
              <a:t>sellele</a:t>
            </a:r>
            <a:r>
              <a:rPr lang="fi-FI" sz="2400" dirty="0"/>
              <a:t> </a:t>
            </a:r>
            <a:r>
              <a:rPr lang="fi-FI" sz="2400" dirty="0" err="1"/>
              <a:t>kaljule</a:t>
            </a:r>
            <a:r>
              <a:rPr lang="fi-FI" sz="2400" dirty="0"/>
              <a:t> ma </a:t>
            </a:r>
            <a:r>
              <a:rPr lang="fi-FI" sz="2400" b="1" dirty="0" err="1">
                <a:solidFill>
                  <a:srgbClr val="FFFF00"/>
                </a:solidFill>
              </a:rPr>
              <a:t>ehitan</a:t>
            </a:r>
            <a:r>
              <a:rPr lang="fi-FI" sz="2400" b="1" dirty="0">
                <a:solidFill>
                  <a:srgbClr val="FFFF00"/>
                </a:solidFill>
              </a:rPr>
              <a:t> oma </a:t>
            </a:r>
            <a:r>
              <a:rPr lang="fi-FI" sz="2400" b="1" dirty="0" err="1">
                <a:solidFill>
                  <a:srgbClr val="FFFF00"/>
                </a:solidFill>
              </a:rPr>
              <a:t>koguduse</a:t>
            </a:r>
            <a:endParaRPr lang="et-EE" sz="2400" b="1" dirty="0">
              <a:solidFill>
                <a:srgbClr val="FFFF00"/>
              </a:solidFill>
            </a:endParaRPr>
          </a:p>
          <a:p>
            <a:pPr algn="r"/>
            <a:r>
              <a:rPr lang="et-EE" sz="2400" dirty="0" err="1"/>
              <a:t>Mt</a:t>
            </a:r>
            <a:r>
              <a:rPr lang="et-EE" sz="2400" dirty="0"/>
              <a:t> 16:18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19799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22B3D3-4940-4773-9C60-CA53738BAE47}"/>
              </a:ext>
            </a:extLst>
          </p:cNvPr>
          <p:cNvSpPr txBox="1"/>
          <p:nvPr/>
        </p:nvSpPr>
        <p:spPr>
          <a:xfrm>
            <a:off x="3101228" y="639893"/>
            <a:ext cx="416018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/>
              <a:t> Ent </a:t>
            </a:r>
            <a:r>
              <a:rPr lang="en-CA" sz="2400" dirty="0" err="1"/>
              <a:t>teda</a:t>
            </a:r>
            <a:r>
              <a:rPr lang="en-CA" sz="2400" dirty="0"/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haavati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meie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üleastumiste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pärast</a:t>
            </a:r>
            <a:r>
              <a:rPr lang="en-CA" sz="2400" dirty="0"/>
              <a:t>, </a:t>
            </a:r>
            <a:r>
              <a:rPr lang="en-CA" sz="2400" dirty="0" err="1"/>
              <a:t>löödi</a:t>
            </a:r>
            <a:r>
              <a:rPr lang="en-CA" sz="2400" dirty="0"/>
              <a:t> </a:t>
            </a:r>
            <a:r>
              <a:rPr lang="en-CA" sz="2400" dirty="0" err="1"/>
              <a:t>meie</a:t>
            </a:r>
            <a:r>
              <a:rPr lang="en-CA" sz="2400" dirty="0"/>
              <a:t> </a:t>
            </a:r>
            <a:r>
              <a:rPr lang="en-CA" sz="2400" dirty="0" err="1"/>
              <a:t>süütegude</a:t>
            </a:r>
            <a:r>
              <a:rPr lang="en-CA" sz="2400" dirty="0"/>
              <a:t> </a:t>
            </a:r>
            <a:r>
              <a:rPr lang="en-CA" sz="2400" dirty="0" err="1"/>
              <a:t>tõttu</a:t>
            </a:r>
            <a:r>
              <a:rPr lang="en-CA" sz="2400" dirty="0"/>
              <a:t>. </a:t>
            </a:r>
            <a:r>
              <a:rPr lang="en-CA" sz="2400" dirty="0" err="1"/>
              <a:t>Karistus</a:t>
            </a:r>
            <a:r>
              <a:rPr lang="en-CA" sz="2400" dirty="0"/>
              <a:t> </a:t>
            </a:r>
            <a:r>
              <a:rPr lang="en-CA" sz="2400" dirty="0" err="1"/>
              <a:t>oli</a:t>
            </a:r>
            <a:r>
              <a:rPr lang="en-CA" sz="2400" dirty="0"/>
              <a:t> </a:t>
            </a:r>
            <a:r>
              <a:rPr lang="en-CA" sz="2400" dirty="0" err="1"/>
              <a:t>tema</a:t>
            </a:r>
            <a:r>
              <a:rPr lang="en-CA" sz="2400" dirty="0"/>
              <a:t> peal, et </a:t>
            </a:r>
            <a:r>
              <a:rPr lang="en-CA" sz="2400" dirty="0" err="1"/>
              <a:t>meil</a:t>
            </a:r>
            <a:r>
              <a:rPr lang="en-CA" sz="2400" dirty="0"/>
              <a:t> </a:t>
            </a:r>
            <a:r>
              <a:rPr lang="en-CA" sz="2400" dirty="0" err="1"/>
              <a:t>oleks</a:t>
            </a:r>
            <a:r>
              <a:rPr lang="en-CA" sz="2400" dirty="0"/>
              <a:t> </a:t>
            </a:r>
            <a:r>
              <a:rPr lang="en-CA" sz="2400" dirty="0" err="1"/>
              <a:t>rahu</a:t>
            </a:r>
            <a:r>
              <a:rPr lang="en-CA" sz="2400" dirty="0"/>
              <a:t>,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tema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vermete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läbi</a:t>
            </a:r>
            <a:r>
              <a:rPr lang="en-CA" sz="2400" b="1" dirty="0">
                <a:solidFill>
                  <a:srgbClr val="FFFF00"/>
                </a:solidFill>
              </a:rPr>
              <a:t> on </a:t>
            </a:r>
            <a:r>
              <a:rPr lang="en-CA" sz="2400" b="1" dirty="0" err="1">
                <a:solidFill>
                  <a:srgbClr val="FFFF00"/>
                </a:solidFill>
              </a:rPr>
              <a:t>meile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tervis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tulnud</a:t>
            </a:r>
            <a:r>
              <a:rPr lang="en-CA" sz="2400" dirty="0"/>
              <a:t>.</a:t>
            </a:r>
            <a:r>
              <a:rPr lang="et-EE" sz="2400" dirty="0"/>
              <a:t> …  ta tühjendas oma hinge surmani ja ta arvati üleastujate hulka; tema aga </a:t>
            </a:r>
            <a:r>
              <a:rPr lang="et-EE" sz="2400" b="1" dirty="0">
                <a:solidFill>
                  <a:srgbClr val="FFFF00"/>
                </a:solidFill>
              </a:rPr>
              <a:t>kandis paljude pattu </a:t>
            </a:r>
            <a:r>
              <a:rPr lang="et-EE" sz="2400" dirty="0"/>
              <a:t>ja seisis üleastujate eest.</a:t>
            </a:r>
          </a:p>
          <a:p>
            <a:pPr algn="r"/>
            <a:r>
              <a:rPr lang="et-EE" sz="2400" dirty="0" err="1"/>
              <a:t>Js</a:t>
            </a:r>
            <a:r>
              <a:rPr lang="et-EE" sz="2400" dirty="0"/>
              <a:t> 53:5,12</a:t>
            </a:r>
            <a:endParaRPr lang="en-CA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B06FE-9A45-40AE-A6DB-901AC821645B}"/>
              </a:ext>
            </a:extLst>
          </p:cNvPr>
          <p:cNvSpPr txBox="1"/>
          <p:nvPr/>
        </p:nvSpPr>
        <p:spPr>
          <a:xfrm>
            <a:off x="7496734" y="3697506"/>
            <a:ext cx="45249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 err="1"/>
              <a:t>nõnda</a:t>
            </a:r>
            <a:r>
              <a:rPr lang="en-CA" sz="2400" dirty="0"/>
              <a:t> ka </a:t>
            </a:r>
            <a:r>
              <a:rPr lang="en-CA" sz="2400" dirty="0" err="1"/>
              <a:t>Kristus</a:t>
            </a:r>
            <a:r>
              <a:rPr lang="en-CA" sz="2400" dirty="0"/>
              <a:t>, </a:t>
            </a:r>
            <a:r>
              <a:rPr lang="en-CA" sz="2400" dirty="0" err="1"/>
              <a:t>üks</a:t>
            </a:r>
            <a:r>
              <a:rPr lang="en-CA" sz="2400" dirty="0"/>
              <a:t> </a:t>
            </a:r>
            <a:r>
              <a:rPr lang="en-CA" sz="2400" dirty="0" err="1"/>
              <a:t>kord</a:t>
            </a:r>
            <a:r>
              <a:rPr lang="en-CA" sz="2400" dirty="0"/>
              <a:t> juba </a:t>
            </a:r>
            <a:r>
              <a:rPr lang="en-CA" sz="2400" dirty="0" err="1"/>
              <a:t>ohverdatud</a:t>
            </a:r>
            <a:r>
              <a:rPr lang="en-CA" sz="2400" dirty="0"/>
              <a:t>, et </a:t>
            </a:r>
            <a:r>
              <a:rPr lang="en-CA" sz="2400" dirty="0" err="1"/>
              <a:t>ära</a:t>
            </a:r>
            <a:r>
              <a:rPr lang="en-CA" sz="2400" dirty="0"/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kanda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paljude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patud</a:t>
            </a:r>
            <a:endParaRPr lang="et-EE" sz="2400" b="1" dirty="0">
              <a:solidFill>
                <a:srgbClr val="FFFF00"/>
              </a:solidFill>
            </a:endParaRPr>
          </a:p>
          <a:p>
            <a:pPr algn="r"/>
            <a:r>
              <a:rPr lang="et-EE" sz="2400" dirty="0" err="1"/>
              <a:t>Hb</a:t>
            </a:r>
            <a:r>
              <a:rPr lang="et-EE" sz="2400" dirty="0"/>
              <a:t> 9:28</a:t>
            </a:r>
            <a:endParaRPr lang="en-C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A7553A-43DF-4A5F-A870-F4A3512D21C9}"/>
              </a:ext>
            </a:extLst>
          </p:cNvPr>
          <p:cNvSpPr txBox="1"/>
          <p:nvPr/>
        </p:nvSpPr>
        <p:spPr>
          <a:xfrm>
            <a:off x="7496734" y="639893"/>
            <a:ext cx="452493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/>
              <a:t>ta </a:t>
            </a:r>
            <a:r>
              <a:rPr lang="en-CA" sz="2400" b="1" dirty="0" err="1">
                <a:solidFill>
                  <a:srgbClr val="FFFF00"/>
                </a:solidFill>
              </a:rPr>
              <a:t>kandis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ise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meie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patud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oma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ihus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üles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ristipuule</a:t>
            </a:r>
            <a:r>
              <a:rPr lang="en-CA" sz="2400" dirty="0"/>
              <a:t>, et </a:t>
            </a:r>
            <a:r>
              <a:rPr lang="en-CA" sz="2400" dirty="0" err="1"/>
              <a:t>meie</a:t>
            </a:r>
            <a:r>
              <a:rPr lang="en-CA" sz="2400" dirty="0"/>
              <a:t>, </a:t>
            </a:r>
            <a:r>
              <a:rPr lang="en-CA" sz="2400" dirty="0" err="1"/>
              <a:t>olles</a:t>
            </a:r>
            <a:r>
              <a:rPr lang="en-CA" sz="2400" dirty="0"/>
              <a:t> </a:t>
            </a:r>
            <a:r>
              <a:rPr lang="en-CA" sz="2400" dirty="0" err="1"/>
              <a:t>surnud</a:t>
            </a:r>
            <a:r>
              <a:rPr lang="en-CA" sz="2400" dirty="0"/>
              <a:t> </a:t>
            </a:r>
            <a:r>
              <a:rPr lang="en-CA" sz="2400" dirty="0" err="1"/>
              <a:t>pattudele</a:t>
            </a:r>
            <a:r>
              <a:rPr lang="en-CA" sz="2400" dirty="0"/>
              <a:t>, </a:t>
            </a:r>
            <a:r>
              <a:rPr lang="en-CA" sz="2400" dirty="0" err="1"/>
              <a:t>elaksime</a:t>
            </a:r>
            <a:r>
              <a:rPr lang="en-CA" sz="2400" dirty="0"/>
              <a:t> </a:t>
            </a:r>
            <a:r>
              <a:rPr lang="en-CA" sz="2400" dirty="0" err="1"/>
              <a:t>õigusele</a:t>
            </a:r>
            <a:r>
              <a:rPr lang="en-CA" sz="2400" dirty="0"/>
              <a:t>; </a:t>
            </a:r>
            <a:br>
              <a:rPr lang="et-EE" sz="2400" dirty="0"/>
            </a:br>
            <a:r>
              <a:rPr lang="en-CA" sz="2400" b="1" dirty="0" err="1">
                <a:solidFill>
                  <a:srgbClr val="FFFF00"/>
                </a:solidFill>
              </a:rPr>
              <a:t>tema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vermete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varal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te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olete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saanud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terveks</a:t>
            </a:r>
            <a:r>
              <a:rPr lang="en-CA" sz="2400" dirty="0"/>
              <a:t>.</a:t>
            </a:r>
            <a:endParaRPr lang="et-EE" sz="2400" dirty="0"/>
          </a:p>
          <a:p>
            <a:pPr algn="r"/>
            <a:r>
              <a:rPr lang="et-EE" sz="2400" dirty="0"/>
              <a:t>1Pt 2:24</a:t>
            </a:r>
            <a:endParaRPr lang="en-CA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259CB1-E8C2-45FB-979E-4AED371C0699}"/>
              </a:ext>
            </a:extLst>
          </p:cNvPr>
          <p:cNvSpPr txBox="1"/>
          <p:nvPr/>
        </p:nvSpPr>
        <p:spPr>
          <a:xfrm>
            <a:off x="211578" y="639893"/>
            <a:ext cx="265432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400" dirty="0"/>
              <a:t>„</a:t>
            </a:r>
            <a:r>
              <a:rPr lang="en-CA" sz="2400" dirty="0" err="1"/>
              <a:t>Ja</a:t>
            </a:r>
            <a:r>
              <a:rPr lang="en-CA" sz="2400" dirty="0"/>
              <a:t> ma </a:t>
            </a:r>
            <a:r>
              <a:rPr lang="en-CA" sz="2400" dirty="0" err="1"/>
              <a:t>tõstan</a:t>
            </a:r>
            <a:r>
              <a:rPr lang="en-CA" sz="2400" dirty="0"/>
              <a:t> </a:t>
            </a:r>
            <a:r>
              <a:rPr lang="en-CA" sz="2400" dirty="0" err="1"/>
              <a:t>vihavaenu</a:t>
            </a:r>
            <a:r>
              <a:rPr lang="en-CA" sz="2400" dirty="0"/>
              <a:t> </a:t>
            </a:r>
            <a:r>
              <a:rPr lang="en-CA" sz="2400" dirty="0" err="1"/>
              <a:t>sinu</a:t>
            </a:r>
            <a:r>
              <a:rPr lang="en-CA" sz="2400" dirty="0"/>
              <a:t> </a:t>
            </a:r>
            <a:r>
              <a:rPr lang="et-EE" sz="2400" dirty="0"/>
              <a:t>(madu)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naise</a:t>
            </a:r>
            <a:r>
              <a:rPr lang="en-CA" sz="2400" dirty="0"/>
              <a:t> </a:t>
            </a:r>
            <a:r>
              <a:rPr lang="en-CA" sz="2400" dirty="0" err="1"/>
              <a:t>vahele</a:t>
            </a:r>
            <a:r>
              <a:rPr lang="en-CA" sz="2400" dirty="0"/>
              <a:t>, </a:t>
            </a:r>
            <a:r>
              <a:rPr lang="en-CA" sz="2400" dirty="0" err="1"/>
              <a:t>sinu</a:t>
            </a:r>
            <a:r>
              <a:rPr lang="en-CA" sz="2400" dirty="0"/>
              <a:t> </a:t>
            </a:r>
            <a:r>
              <a:rPr lang="en-CA" sz="2400" dirty="0" err="1"/>
              <a:t>seemne</a:t>
            </a:r>
            <a:r>
              <a:rPr lang="et-EE" sz="2400" dirty="0"/>
              <a:t> (järglase)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tema</a:t>
            </a:r>
            <a:r>
              <a:rPr lang="en-CA" sz="2400" dirty="0"/>
              <a:t> </a:t>
            </a:r>
            <a:r>
              <a:rPr lang="en-CA" sz="2400" dirty="0" err="1"/>
              <a:t>seemne</a:t>
            </a:r>
            <a:r>
              <a:rPr lang="en-CA" sz="2400" dirty="0"/>
              <a:t> </a:t>
            </a:r>
            <a:r>
              <a:rPr lang="en-CA" sz="2400" dirty="0" err="1"/>
              <a:t>vahele</a:t>
            </a:r>
            <a:r>
              <a:rPr lang="en-CA" sz="2400" dirty="0"/>
              <a:t>, </a:t>
            </a:r>
            <a:r>
              <a:rPr lang="en-CA" sz="2400" dirty="0" err="1"/>
              <a:t>kes</a:t>
            </a:r>
            <a:r>
              <a:rPr lang="en-CA" sz="2400" dirty="0"/>
              <a:t> </a:t>
            </a:r>
            <a:r>
              <a:rPr lang="en-CA" sz="2400" dirty="0" err="1"/>
              <a:t>purustab</a:t>
            </a:r>
            <a:r>
              <a:rPr lang="en-CA" sz="2400" dirty="0"/>
              <a:t> </a:t>
            </a:r>
            <a:r>
              <a:rPr lang="en-CA" sz="2400" dirty="0" err="1"/>
              <a:t>su</a:t>
            </a:r>
            <a:r>
              <a:rPr lang="en-CA" sz="2400" dirty="0"/>
              <a:t> pea, aga </a:t>
            </a:r>
            <a:r>
              <a:rPr lang="en-CA" sz="2400" dirty="0" err="1"/>
              <a:t>kelle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kanda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sa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salvad</a:t>
            </a:r>
            <a:r>
              <a:rPr lang="en-CA" sz="2400" dirty="0"/>
              <a:t>.„</a:t>
            </a:r>
            <a:r>
              <a:rPr lang="et-EE" sz="2400" dirty="0"/>
              <a:t>  </a:t>
            </a:r>
          </a:p>
          <a:p>
            <a:pPr algn="r"/>
            <a:r>
              <a:rPr lang="et-EE" sz="2400" dirty="0"/>
              <a:t>1 </a:t>
            </a:r>
            <a:r>
              <a:rPr lang="et-EE" sz="2400" dirty="0" err="1"/>
              <a:t>Mo</a:t>
            </a:r>
            <a:r>
              <a:rPr lang="et-EE" sz="2400" dirty="0"/>
              <a:t> 3:15</a:t>
            </a:r>
            <a:endParaRPr lang="en-CA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0C9832-20D4-4D56-8E9F-46D86BEA8C89}"/>
              </a:ext>
            </a:extLst>
          </p:cNvPr>
          <p:cNvSpPr/>
          <p:nvPr/>
        </p:nvSpPr>
        <p:spPr>
          <a:xfrm>
            <a:off x="4511488" y="639893"/>
            <a:ext cx="1391771" cy="48293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31B9936-80CE-480D-8948-D33D72C6CE05}"/>
              </a:ext>
            </a:extLst>
          </p:cNvPr>
          <p:cNvSpPr/>
          <p:nvPr/>
        </p:nvSpPr>
        <p:spPr>
          <a:xfrm>
            <a:off x="3146" y="4323227"/>
            <a:ext cx="2060978" cy="84044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6769B3D-3B6A-45A5-BC84-F4D9B1A57C3B}"/>
              </a:ext>
            </a:extLst>
          </p:cNvPr>
          <p:cNvSpPr/>
          <p:nvPr/>
        </p:nvSpPr>
        <p:spPr>
          <a:xfrm>
            <a:off x="9592235" y="1014170"/>
            <a:ext cx="1541930" cy="48293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118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EF7D902-3E7D-4BF9-B7D7-AD57AC5D8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" y="79410"/>
            <a:ext cx="5943785" cy="484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B8FABA06-50F5-4EDE-AC69-2F595DC20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83" y="2743200"/>
            <a:ext cx="6877317" cy="397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8228A118-7A9B-46E6-9444-167BA29BE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5311629"/>
            <a:ext cx="5157480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900" dirty="0">
                <a:solidFill>
                  <a:schemeClr val="tx1"/>
                </a:solidFill>
              </a:rPr>
              <a:t>http://www.revelationillustrated.com/shop/tabernacle.asp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CDD089-16B5-4084-8DF2-5D3440D00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4970667"/>
            <a:ext cx="2895600" cy="40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50" b="1" dirty="0">
                <a:solidFill>
                  <a:schemeClr val="tx1"/>
                </a:solidFill>
              </a:rPr>
              <a:t>The Tabernacle at Sunset 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 dirty="0">
                <a:solidFill>
                  <a:schemeClr val="tx1"/>
                </a:solidFill>
              </a:rPr>
              <a:t>by Pat </a:t>
            </a:r>
            <a:r>
              <a:rPr lang="en-GB" altLang="en-US" sz="1000" dirty="0" err="1">
                <a:solidFill>
                  <a:schemeClr val="tx1"/>
                </a:solidFill>
              </a:rPr>
              <a:t>Marvenko</a:t>
            </a:r>
            <a:r>
              <a:rPr lang="en-GB" altLang="en-US" sz="1000" dirty="0">
                <a:solidFill>
                  <a:schemeClr val="tx1"/>
                </a:solidFill>
              </a:rPr>
              <a:t> Smith</a:t>
            </a:r>
            <a:r>
              <a:rPr lang="en-GB" altLang="en-US" sz="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43EBF6-11E1-41EA-9BB8-FA21FD3C5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939" y="6427062"/>
            <a:ext cx="3683185" cy="256090"/>
          </a:xfrm>
          <a:prstGeom prst="rect">
            <a:avLst/>
          </a:prstGeom>
          <a:solidFill>
            <a:srgbClr val="FAE6B7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00" dirty="0">
                <a:solidFill>
                  <a:srgbClr val="000000"/>
                </a:solidFill>
              </a:rPr>
              <a:t>http://www.glencairnmuseum.org/tabernacle/images/gallery/g02.jpg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AC26D-BC36-4529-92AC-65BF62C2EF30}"/>
              </a:ext>
            </a:extLst>
          </p:cNvPr>
          <p:cNvSpPr txBox="1"/>
          <p:nvPr/>
        </p:nvSpPr>
        <p:spPr>
          <a:xfrm>
            <a:off x="7043669" y="1479369"/>
            <a:ext cx="4935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b="1" dirty="0" err="1"/>
              <a:t>Hb</a:t>
            </a:r>
            <a:r>
              <a:rPr lang="et-EE" sz="2800" b="1" dirty="0"/>
              <a:t> 10:19-22</a:t>
            </a:r>
            <a:endParaRPr lang="en-CA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476F0-4324-40D0-883D-DAE21D64E21E}"/>
              </a:ext>
            </a:extLst>
          </p:cNvPr>
          <p:cNvSpPr txBox="1"/>
          <p:nvPr/>
        </p:nvSpPr>
        <p:spPr>
          <a:xfrm>
            <a:off x="7848038" y="1894128"/>
            <a:ext cx="39248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200" dirty="0" err="1"/>
              <a:t>võime</a:t>
            </a:r>
            <a:r>
              <a:rPr lang="en-CA" sz="2200" dirty="0"/>
              <a:t> </a:t>
            </a:r>
            <a:r>
              <a:rPr lang="en-CA" sz="2200" dirty="0" err="1"/>
              <a:t>vabalt</a:t>
            </a:r>
            <a:r>
              <a:rPr lang="en-CA" sz="2200" dirty="0"/>
              <a:t> </a:t>
            </a:r>
            <a:r>
              <a:rPr lang="en-CA" sz="2200" dirty="0" err="1"/>
              <a:t>siseneda</a:t>
            </a:r>
            <a:r>
              <a:rPr lang="en-CA" sz="2200" dirty="0"/>
              <a:t> </a:t>
            </a:r>
            <a:r>
              <a:rPr lang="en-CA" sz="2200" dirty="0" err="1"/>
              <a:t>Pühamast</a:t>
            </a:r>
            <a:r>
              <a:rPr lang="en-CA" sz="2200" dirty="0"/>
              <a:t> </a:t>
            </a:r>
            <a:r>
              <a:rPr lang="en-CA" sz="2200" dirty="0" err="1"/>
              <a:t>Pühasse</a:t>
            </a:r>
            <a:r>
              <a:rPr lang="en-CA" sz="2200" dirty="0"/>
              <a:t> </a:t>
            </a:r>
            <a:r>
              <a:rPr lang="en-CA" sz="2200" dirty="0" err="1"/>
              <a:t>paika</a:t>
            </a:r>
            <a:endParaRPr lang="en-CA" sz="22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5ED8BB-7728-47C6-A9AF-8F84D2B0019F}"/>
              </a:ext>
            </a:extLst>
          </p:cNvPr>
          <p:cNvGrpSpPr/>
          <p:nvPr/>
        </p:nvGrpSpPr>
        <p:grpSpPr>
          <a:xfrm>
            <a:off x="3897943" y="1352552"/>
            <a:ext cx="3021367" cy="4779307"/>
            <a:chOff x="4227694" y="1581159"/>
            <a:chExt cx="2422668" cy="425546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1CE7F6-949F-4BB2-A117-39865603B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7695" y="1581159"/>
              <a:ext cx="2422667" cy="421565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412AC6-4068-44EC-AAF4-F408B9BE45F8}"/>
                </a:ext>
              </a:extLst>
            </p:cNvPr>
            <p:cNvSpPr txBox="1"/>
            <p:nvPr/>
          </p:nvSpPr>
          <p:spPr>
            <a:xfrm>
              <a:off x="4227694" y="5405740"/>
              <a:ext cx="242266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Christ on the Cross, </a:t>
              </a:r>
              <a:br>
                <a:rPr lang="et-EE" sz="1100" dirty="0"/>
              </a:br>
              <a:r>
                <a:rPr lang="en-US" sz="1100" dirty="0"/>
                <a:t>1665 - Bartolome Esteban Murillo</a:t>
              </a:r>
              <a:endParaRPr lang="en-CA" sz="11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E045D23-78B8-409D-82EB-B3B0E906E84C}"/>
              </a:ext>
            </a:extLst>
          </p:cNvPr>
          <p:cNvSpPr txBox="1"/>
          <p:nvPr/>
        </p:nvSpPr>
        <p:spPr>
          <a:xfrm>
            <a:off x="6354572" y="174848"/>
            <a:ext cx="57485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200" dirty="0" err="1"/>
              <a:t>Aga</a:t>
            </a:r>
            <a:r>
              <a:rPr lang="fi-FI" sz="2200" dirty="0"/>
              <a:t> Jeesus </a:t>
            </a:r>
            <a:r>
              <a:rPr lang="fi-FI" sz="2200" dirty="0" err="1"/>
              <a:t>kisendas</a:t>
            </a:r>
            <a:r>
              <a:rPr lang="fi-FI" sz="2200" dirty="0"/>
              <a:t> valju </a:t>
            </a:r>
            <a:r>
              <a:rPr lang="fi-FI" sz="2200" dirty="0" err="1"/>
              <a:t>häälega</a:t>
            </a:r>
            <a:r>
              <a:rPr lang="fi-FI" sz="2200" dirty="0"/>
              <a:t> ja </a:t>
            </a:r>
            <a:r>
              <a:rPr lang="fi-FI" sz="2200" dirty="0" err="1"/>
              <a:t>heitis</a:t>
            </a:r>
            <a:r>
              <a:rPr lang="fi-FI" sz="2200" dirty="0"/>
              <a:t> </a:t>
            </a:r>
            <a:r>
              <a:rPr lang="fi-FI" sz="2200" dirty="0" err="1"/>
              <a:t>hinge</a:t>
            </a:r>
            <a:r>
              <a:rPr lang="fi-FI" sz="2200" dirty="0"/>
              <a:t>. Ja </a:t>
            </a:r>
            <a:r>
              <a:rPr lang="fi-FI" sz="2200" dirty="0" err="1"/>
              <a:t>templi</a:t>
            </a:r>
            <a:r>
              <a:rPr lang="fi-FI" sz="2200" dirty="0"/>
              <a:t> </a:t>
            </a:r>
            <a:r>
              <a:rPr lang="fi-FI" sz="2200" dirty="0" err="1"/>
              <a:t>vahevaip</a:t>
            </a:r>
            <a:r>
              <a:rPr lang="fi-FI" sz="2200" dirty="0"/>
              <a:t> kärises </a:t>
            </a:r>
            <a:r>
              <a:rPr lang="fi-FI" sz="2200" dirty="0" err="1"/>
              <a:t>ülalt</a:t>
            </a:r>
            <a:r>
              <a:rPr lang="fi-FI" sz="2200" dirty="0"/>
              <a:t> alla </a:t>
            </a:r>
            <a:r>
              <a:rPr lang="fi-FI" sz="2200" dirty="0" err="1"/>
              <a:t>kaheks</a:t>
            </a:r>
            <a:r>
              <a:rPr lang="fi-FI" sz="2200" dirty="0"/>
              <a:t>.</a:t>
            </a:r>
            <a:r>
              <a:rPr lang="et-EE" sz="2200" dirty="0"/>
              <a:t>                    Mk 15:37-38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389925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9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AAE03E-15A0-44BF-BAE4-03A820C869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708487"/>
              </p:ext>
            </p:extLst>
          </p:nvPr>
        </p:nvGraphicFramePr>
        <p:xfrm>
          <a:off x="348031" y="154146"/>
          <a:ext cx="5050963" cy="32748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50963">
                  <a:extLst>
                    <a:ext uri="{9D8B030D-6E8A-4147-A177-3AD203B41FA5}">
                      <a16:colId xmlns:a16="http://schemas.microsoft.com/office/drawing/2014/main" val="2574472918"/>
                    </a:ext>
                  </a:extLst>
                </a:gridCol>
              </a:tblGrid>
              <a:tr h="30628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kiri roomlastele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4631211"/>
                  </a:ext>
                </a:extLst>
              </a:tr>
              <a:tr h="35197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1. kiri </a:t>
                      </a:r>
                      <a:r>
                        <a:rPr lang="et-EE" sz="2000" b="0" dirty="0" err="1">
                          <a:effectLst/>
                        </a:rPr>
                        <a:t>korintalstele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467066"/>
                  </a:ext>
                </a:extLst>
              </a:tr>
              <a:tr h="30628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2. kiri korintlastele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9784417"/>
                  </a:ext>
                </a:extLst>
              </a:tr>
              <a:tr h="30628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kiri </a:t>
                      </a:r>
                      <a:r>
                        <a:rPr lang="et-EE" sz="2000" b="0" dirty="0" err="1">
                          <a:effectLst/>
                        </a:rPr>
                        <a:t>galaatlastele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5458397"/>
                  </a:ext>
                </a:extLst>
              </a:tr>
              <a:tr h="30628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kiri </a:t>
                      </a:r>
                      <a:r>
                        <a:rPr lang="et-EE" sz="2000" b="0" dirty="0" err="1">
                          <a:effectLst/>
                        </a:rPr>
                        <a:t>efeslastele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62157"/>
                  </a:ext>
                </a:extLst>
              </a:tr>
              <a:tr h="30628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kiri </a:t>
                      </a:r>
                      <a:r>
                        <a:rPr lang="et-EE" sz="2000" b="0" dirty="0" err="1">
                          <a:effectLst/>
                        </a:rPr>
                        <a:t>filiplastele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8979834"/>
                  </a:ext>
                </a:extLst>
              </a:tr>
              <a:tr h="30628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kiri </a:t>
                      </a:r>
                      <a:r>
                        <a:rPr lang="et-EE" sz="2000" b="0" dirty="0" err="1">
                          <a:effectLst/>
                        </a:rPr>
                        <a:t>koloslastele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844692"/>
                  </a:ext>
                </a:extLst>
              </a:tr>
              <a:tr h="36646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1. kiri </a:t>
                      </a:r>
                      <a:r>
                        <a:rPr lang="et-EE" sz="2000" b="0" dirty="0" err="1">
                          <a:effectLst/>
                        </a:rPr>
                        <a:t>tessalooniklastele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119738"/>
                  </a:ext>
                </a:extLst>
              </a:tr>
              <a:tr h="34399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2. kiri </a:t>
                      </a:r>
                      <a:r>
                        <a:rPr lang="et-EE" sz="2000" b="0" dirty="0" err="1">
                          <a:effectLst/>
                        </a:rPr>
                        <a:t>tessalooniklastele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214319"/>
                  </a:ext>
                </a:extLst>
              </a:tr>
              <a:tr h="37468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1. kiri Timoteosele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478270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E4DE5AD-1C0D-4214-AACD-9AB394062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526260"/>
              </p:ext>
            </p:extLst>
          </p:nvPr>
        </p:nvGraphicFramePr>
        <p:xfrm>
          <a:off x="348031" y="3351054"/>
          <a:ext cx="5050963" cy="335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50963">
                  <a:extLst>
                    <a:ext uri="{9D8B030D-6E8A-4147-A177-3AD203B41FA5}">
                      <a16:colId xmlns:a16="http://schemas.microsoft.com/office/drawing/2014/main" val="26994282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t-EE" sz="2000" b="0" dirty="0">
                          <a:effectLst/>
                        </a:rPr>
                        <a:t>2. kiri Timoteosele</a:t>
                      </a:r>
                      <a:endParaRPr lang="en-CA" sz="2000" b="0" dirty="0">
                        <a:effectLst/>
                        <a:latin typeface="Aptos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2714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kiri </a:t>
                      </a:r>
                      <a:r>
                        <a:rPr lang="et-EE" sz="2000" b="0" dirty="0" err="1">
                          <a:effectLst/>
                        </a:rPr>
                        <a:t>Tiitusele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877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kiri </a:t>
                      </a:r>
                      <a:r>
                        <a:rPr lang="et-EE" sz="2000" b="0" dirty="0" err="1">
                          <a:effectLst/>
                        </a:rPr>
                        <a:t>Fileemonile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52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Kiri heebrealastele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398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Jaakobuse kiri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566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Peetruse 1. kiri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571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Peetruse 2. kiri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1324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Johannese 1. kiri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1421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Johannese 2. kiri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3871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Johannese 3. kiri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15962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t-EE" sz="2000" b="0" dirty="0">
                          <a:effectLst/>
                        </a:rPr>
                        <a:t>Juuda kiri</a:t>
                      </a:r>
                      <a:endParaRPr lang="en-CA" sz="2000" b="0" dirty="0">
                        <a:effectLst/>
                        <a:latin typeface="Aptos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892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58AD269-501E-4DD5-BDC8-02BFBBA8E5B8}"/>
              </a:ext>
            </a:extLst>
          </p:cNvPr>
          <p:cNvSpPr txBox="1"/>
          <p:nvPr/>
        </p:nvSpPr>
        <p:spPr>
          <a:xfrm>
            <a:off x="5593977" y="389529"/>
            <a:ext cx="59570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 err="1"/>
              <a:t>kuna</a:t>
            </a:r>
            <a:r>
              <a:rPr lang="fi-FI" sz="2400" dirty="0"/>
              <a:t> tunnistus </a:t>
            </a:r>
            <a:r>
              <a:rPr lang="fi-FI" sz="2400" dirty="0" err="1"/>
              <a:t>Kristusest</a:t>
            </a:r>
            <a:r>
              <a:rPr lang="fi-FI" sz="2400" dirty="0"/>
              <a:t> on </a:t>
            </a:r>
            <a:r>
              <a:rPr lang="fi-FI" sz="2400" dirty="0" err="1"/>
              <a:t>teis</a:t>
            </a:r>
            <a:r>
              <a:rPr lang="fi-FI" sz="2400" dirty="0"/>
              <a:t> </a:t>
            </a:r>
            <a:r>
              <a:rPr lang="fi-FI" sz="2400" dirty="0" err="1"/>
              <a:t>kinnitatud</a:t>
            </a:r>
            <a:r>
              <a:rPr lang="fi-FI" sz="2400" dirty="0"/>
              <a:t>, nii et </a:t>
            </a:r>
            <a:r>
              <a:rPr lang="fi-FI" sz="2400" dirty="0" err="1"/>
              <a:t>teil</a:t>
            </a:r>
            <a:r>
              <a:rPr lang="fi-FI" sz="2400" dirty="0"/>
              <a:t> ei ole puudu </a:t>
            </a:r>
            <a:r>
              <a:rPr lang="fi-FI" sz="2400" dirty="0" err="1"/>
              <a:t>ühestki</a:t>
            </a:r>
            <a:r>
              <a:rPr lang="fi-FI" sz="2400" dirty="0"/>
              <a:t> </a:t>
            </a:r>
            <a:r>
              <a:rPr lang="fi-FI" sz="2400" dirty="0" err="1"/>
              <a:t>armuannis</a:t>
            </a:r>
            <a:r>
              <a:rPr lang="et-EE" sz="2400" dirty="0"/>
              <a:t>  (kreeka k. </a:t>
            </a:r>
            <a:r>
              <a:rPr lang="et-EE" sz="2400" i="1" dirty="0" err="1"/>
              <a:t>karismati</a:t>
            </a:r>
            <a:r>
              <a:rPr lang="et-EE" sz="2400" i="1" dirty="0"/>
              <a:t>)</a:t>
            </a:r>
          </a:p>
          <a:p>
            <a:pPr algn="r"/>
            <a:r>
              <a:rPr lang="et-EE" sz="2400" dirty="0"/>
              <a:t>1 Kr 1:6-7</a:t>
            </a:r>
            <a:endParaRPr lang="en-CA" sz="2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0FD004-5DC3-483E-A8CD-4109B5B60F3A}"/>
              </a:ext>
            </a:extLst>
          </p:cNvPr>
          <p:cNvCxnSpPr/>
          <p:nvPr/>
        </p:nvCxnSpPr>
        <p:spPr>
          <a:xfrm>
            <a:off x="2649071" y="746312"/>
            <a:ext cx="2877670" cy="137160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51C4CB5-8CF2-441F-A3DE-C58F494A66BC}"/>
              </a:ext>
            </a:extLst>
          </p:cNvPr>
          <p:cNvSpPr txBox="1"/>
          <p:nvPr/>
        </p:nvSpPr>
        <p:spPr>
          <a:xfrm>
            <a:off x="5526741" y="1968402"/>
            <a:ext cx="6513418" cy="43088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CA" sz="2200" dirty="0" err="1">
                <a:solidFill>
                  <a:srgbClr val="92D050"/>
                </a:solidFill>
              </a:rPr>
              <a:t>ebamoraalsus</a:t>
            </a:r>
            <a:r>
              <a:rPr lang="en-CA" sz="2200" dirty="0">
                <a:solidFill>
                  <a:srgbClr val="92D050"/>
                </a:solidFill>
              </a:rPr>
              <a:t>, </a:t>
            </a:r>
            <a:r>
              <a:rPr lang="en-CA" sz="2200" dirty="0" err="1">
                <a:solidFill>
                  <a:srgbClr val="92D050"/>
                </a:solidFill>
              </a:rPr>
              <a:t>lõhed</a:t>
            </a:r>
            <a:r>
              <a:rPr lang="en-CA" sz="2200" dirty="0">
                <a:solidFill>
                  <a:srgbClr val="92D050"/>
                </a:solidFill>
              </a:rPr>
              <a:t>, </a:t>
            </a:r>
            <a:r>
              <a:rPr lang="en-CA" sz="2200" dirty="0" err="1">
                <a:solidFill>
                  <a:srgbClr val="92D050"/>
                </a:solidFill>
              </a:rPr>
              <a:t>võitlevad</a:t>
            </a:r>
            <a:r>
              <a:rPr lang="en-CA" sz="2200" dirty="0">
                <a:solidFill>
                  <a:srgbClr val="92D050"/>
                </a:solidFill>
              </a:rPr>
              <a:t> </a:t>
            </a:r>
            <a:r>
              <a:rPr lang="en-CA" sz="2200" dirty="0" err="1">
                <a:solidFill>
                  <a:srgbClr val="92D050"/>
                </a:solidFill>
              </a:rPr>
              <a:t>Apostli</a:t>
            </a:r>
            <a:r>
              <a:rPr lang="en-CA" sz="2200" dirty="0">
                <a:solidFill>
                  <a:srgbClr val="92D050"/>
                </a:solidFill>
              </a:rPr>
              <a:t> </a:t>
            </a:r>
            <a:r>
              <a:rPr lang="en-CA" sz="2200" dirty="0" err="1">
                <a:solidFill>
                  <a:srgbClr val="92D050"/>
                </a:solidFill>
              </a:rPr>
              <a:t>vastu</a:t>
            </a:r>
            <a:endParaRPr lang="en-CA" sz="2200" dirty="0">
              <a:solidFill>
                <a:srgbClr val="92D05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D6099E-626C-4B15-AD64-C4B2A269F0B4}"/>
              </a:ext>
            </a:extLst>
          </p:cNvPr>
          <p:cNvCxnSpPr/>
          <p:nvPr/>
        </p:nvCxnSpPr>
        <p:spPr>
          <a:xfrm>
            <a:off x="2581835" y="1362883"/>
            <a:ext cx="2877670" cy="137160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FC010B-5FA3-497C-9E44-E34165E926A7}"/>
              </a:ext>
            </a:extLst>
          </p:cNvPr>
          <p:cNvCxnSpPr>
            <a:cxnSpLocks/>
          </p:cNvCxnSpPr>
          <p:nvPr/>
        </p:nvCxnSpPr>
        <p:spPr>
          <a:xfrm>
            <a:off x="2420471" y="2183845"/>
            <a:ext cx="3039034" cy="660208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B34797-9364-49EF-A828-C6DAD85DD459}"/>
              </a:ext>
            </a:extLst>
          </p:cNvPr>
          <p:cNvSpPr txBox="1"/>
          <p:nvPr/>
        </p:nvSpPr>
        <p:spPr>
          <a:xfrm>
            <a:off x="5560358" y="2628609"/>
            <a:ext cx="6513418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t-EE" sz="2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vale õpetus</a:t>
            </a:r>
            <a:endParaRPr lang="en-CA" sz="2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C662DB-F54D-4871-80CF-C3E8CF7E2808}"/>
              </a:ext>
            </a:extLst>
          </p:cNvPr>
          <p:cNvCxnSpPr>
            <a:cxnSpLocks/>
          </p:cNvCxnSpPr>
          <p:nvPr/>
        </p:nvCxnSpPr>
        <p:spPr>
          <a:xfrm>
            <a:off x="3247465" y="2734482"/>
            <a:ext cx="2212040" cy="119751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A2AFB01-4519-4706-A644-F9B9FBECC10E}"/>
              </a:ext>
            </a:extLst>
          </p:cNvPr>
          <p:cNvCxnSpPr>
            <a:cxnSpLocks/>
          </p:cNvCxnSpPr>
          <p:nvPr/>
        </p:nvCxnSpPr>
        <p:spPr>
          <a:xfrm flipV="1">
            <a:off x="2743200" y="2963803"/>
            <a:ext cx="2655794" cy="213632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750AE6-0550-4155-BE06-ADFB2A167951}"/>
              </a:ext>
            </a:extLst>
          </p:cNvPr>
          <p:cNvCxnSpPr>
            <a:cxnSpLocks/>
          </p:cNvCxnSpPr>
          <p:nvPr/>
        </p:nvCxnSpPr>
        <p:spPr>
          <a:xfrm flipV="1">
            <a:off x="2225488" y="2973983"/>
            <a:ext cx="3368489" cy="2011701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4C24DF-F814-4FDC-AB04-C513FBE94CB5}"/>
              </a:ext>
            </a:extLst>
          </p:cNvPr>
          <p:cNvCxnSpPr>
            <a:cxnSpLocks/>
          </p:cNvCxnSpPr>
          <p:nvPr/>
        </p:nvCxnSpPr>
        <p:spPr>
          <a:xfrm flipV="1">
            <a:off x="2521324" y="3059497"/>
            <a:ext cx="3173505" cy="2494823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1CFAB70-3174-4A11-B545-5DF8611825DA}"/>
              </a:ext>
            </a:extLst>
          </p:cNvPr>
          <p:cNvCxnSpPr>
            <a:cxnSpLocks/>
          </p:cNvCxnSpPr>
          <p:nvPr/>
        </p:nvCxnSpPr>
        <p:spPr>
          <a:xfrm flipV="1">
            <a:off x="2225488" y="3078904"/>
            <a:ext cx="3623983" cy="345284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BF4F14F-54C4-40DF-ABE6-BB160CA7F257}"/>
              </a:ext>
            </a:extLst>
          </p:cNvPr>
          <p:cNvCxnSpPr>
            <a:cxnSpLocks/>
          </p:cNvCxnSpPr>
          <p:nvPr/>
        </p:nvCxnSpPr>
        <p:spPr>
          <a:xfrm>
            <a:off x="2521324" y="3429000"/>
            <a:ext cx="3173505" cy="5142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4A59CAC-8CBF-4E55-8CD6-8966160DEBED}"/>
              </a:ext>
            </a:extLst>
          </p:cNvPr>
          <p:cNvCxnSpPr>
            <a:cxnSpLocks/>
          </p:cNvCxnSpPr>
          <p:nvPr/>
        </p:nvCxnSpPr>
        <p:spPr>
          <a:xfrm>
            <a:off x="2105586" y="3811431"/>
            <a:ext cx="3589243" cy="2097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C2F3887-00FD-4333-B54E-1F1C8CF793DF}"/>
              </a:ext>
            </a:extLst>
          </p:cNvPr>
          <p:cNvCxnSpPr>
            <a:cxnSpLocks/>
          </p:cNvCxnSpPr>
          <p:nvPr/>
        </p:nvCxnSpPr>
        <p:spPr>
          <a:xfrm>
            <a:off x="2286000" y="4073150"/>
            <a:ext cx="3408829" cy="620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D558802-8AC1-4DE9-88C4-E57D6FA253C8}"/>
              </a:ext>
            </a:extLst>
          </p:cNvPr>
          <p:cNvCxnSpPr>
            <a:cxnSpLocks/>
          </p:cNvCxnSpPr>
          <p:nvPr/>
        </p:nvCxnSpPr>
        <p:spPr>
          <a:xfrm flipV="1">
            <a:off x="2521324" y="4240110"/>
            <a:ext cx="3173505" cy="1871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3CA4FDE-CF6F-4AB3-8F1B-1255A88E0F37}"/>
              </a:ext>
            </a:extLst>
          </p:cNvPr>
          <p:cNvCxnSpPr>
            <a:cxnSpLocks/>
          </p:cNvCxnSpPr>
          <p:nvPr/>
        </p:nvCxnSpPr>
        <p:spPr>
          <a:xfrm flipV="1">
            <a:off x="2265829" y="4240110"/>
            <a:ext cx="3260912" cy="10333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83021C9-F028-4AB3-850C-24BA8E41ED19}"/>
              </a:ext>
            </a:extLst>
          </p:cNvPr>
          <p:cNvSpPr txBox="1"/>
          <p:nvPr/>
        </p:nvSpPr>
        <p:spPr>
          <a:xfrm>
            <a:off x="5791201" y="3857706"/>
            <a:ext cx="65134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200" dirty="0">
                <a:solidFill>
                  <a:srgbClr val="FF0000"/>
                </a:solidFill>
              </a:rPr>
              <a:t>lahendada teist probleemi</a:t>
            </a:r>
            <a:endParaRPr lang="en-CA" sz="2200" dirty="0">
              <a:solidFill>
                <a:srgbClr val="FF0000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2CD0520-C51D-446E-A2A6-620BA51B7959}"/>
              </a:ext>
            </a:extLst>
          </p:cNvPr>
          <p:cNvCxnSpPr>
            <a:cxnSpLocks/>
          </p:cNvCxnSpPr>
          <p:nvPr/>
        </p:nvCxnSpPr>
        <p:spPr>
          <a:xfrm>
            <a:off x="2581835" y="925532"/>
            <a:ext cx="2894479" cy="132433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4C43B83-1A12-4425-9323-4B13BB0A7DCA}"/>
              </a:ext>
            </a:extLst>
          </p:cNvPr>
          <p:cNvCxnSpPr/>
          <p:nvPr/>
        </p:nvCxnSpPr>
        <p:spPr>
          <a:xfrm>
            <a:off x="423582" y="436597"/>
            <a:ext cx="184224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6B0B3FC-114F-4970-B8AD-A286334E3A01}"/>
              </a:ext>
            </a:extLst>
          </p:cNvPr>
          <p:cNvCxnSpPr>
            <a:cxnSpLocks/>
          </p:cNvCxnSpPr>
          <p:nvPr/>
        </p:nvCxnSpPr>
        <p:spPr>
          <a:xfrm>
            <a:off x="421338" y="1705116"/>
            <a:ext cx="168424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CDF5301-D0BA-4A32-B6B5-F766769ED153}"/>
              </a:ext>
            </a:extLst>
          </p:cNvPr>
          <p:cNvCxnSpPr>
            <a:cxnSpLocks/>
          </p:cNvCxnSpPr>
          <p:nvPr/>
        </p:nvCxnSpPr>
        <p:spPr>
          <a:xfrm>
            <a:off x="452710" y="2032337"/>
            <a:ext cx="153745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11F4BF0-6EFB-4173-8DE7-41FEF03B6978}"/>
              </a:ext>
            </a:extLst>
          </p:cNvPr>
          <p:cNvCxnSpPr>
            <a:cxnSpLocks/>
          </p:cNvCxnSpPr>
          <p:nvPr/>
        </p:nvCxnSpPr>
        <p:spPr>
          <a:xfrm>
            <a:off x="421338" y="4571590"/>
            <a:ext cx="2099986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D1EC11C-E5E9-4A49-99B2-4095E68A074D}"/>
              </a:ext>
            </a:extLst>
          </p:cNvPr>
          <p:cNvCxnSpPr>
            <a:cxnSpLocks/>
          </p:cNvCxnSpPr>
          <p:nvPr/>
        </p:nvCxnSpPr>
        <p:spPr>
          <a:xfrm>
            <a:off x="452710" y="4885354"/>
            <a:ext cx="1652876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C2089A41-4D0E-4987-813F-53E5312D5CF5}"/>
              </a:ext>
            </a:extLst>
          </p:cNvPr>
          <p:cNvSpPr txBox="1"/>
          <p:nvPr/>
        </p:nvSpPr>
        <p:spPr>
          <a:xfrm>
            <a:off x="5713879" y="4927766"/>
            <a:ext cx="29191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200" dirty="0">
                <a:solidFill>
                  <a:srgbClr val="FFFF00"/>
                </a:solidFill>
              </a:rPr>
              <a:t>Julgustav õpetus</a:t>
            </a:r>
            <a:endParaRPr lang="en-CA" sz="2200" dirty="0">
              <a:solidFill>
                <a:srgbClr val="FFFF00"/>
              </a:solidFill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4858C9A-2814-4B71-935E-DE1F6344377C}"/>
              </a:ext>
            </a:extLst>
          </p:cNvPr>
          <p:cNvCxnSpPr>
            <a:cxnSpLocks/>
          </p:cNvCxnSpPr>
          <p:nvPr/>
        </p:nvCxnSpPr>
        <p:spPr>
          <a:xfrm flipV="1">
            <a:off x="2498911" y="4249962"/>
            <a:ext cx="3068171" cy="15765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34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6" grpId="0"/>
      <p:bldP spid="47" grpId="0"/>
      <p:bldP spid="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7B459D8-1994-4607-BE36-5D33E3760BEE}"/>
              </a:ext>
            </a:extLst>
          </p:cNvPr>
          <p:cNvSpPr txBox="1"/>
          <p:nvPr/>
        </p:nvSpPr>
        <p:spPr>
          <a:xfrm>
            <a:off x="1087210" y="1351687"/>
            <a:ext cx="1057513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/>
              <a:t>Mitte </a:t>
            </a:r>
            <a:r>
              <a:rPr lang="en-CA" sz="2400" b="1" dirty="0" err="1"/>
              <a:t>igaüks</a:t>
            </a:r>
            <a:r>
              <a:rPr lang="en-CA" sz="2400" b="1" dirty="0"/>
              <a:t>, </a:t>
            </a:r>
            <a:r>
              <a:rPr lang="en-CA" sz="2400" b="1" dirty="0" err="1"/>
              <a:t>kes</a:t>
            </a:r>
            <a:r>
              <a:rPr lang="en-CA" sz="2400" b="1" dirty="0"/>
              <a:t> </a:t>
            </a:r>
            <a:r>
              <a:rPr lang="en-CA" sz="2400" b="1" dirty="0" err="1"/>
              <a:t>mulle</a:t>
            </a:r>
            <a:r>
              <a:rPr lang="en-CA" sz="2400" b="1" dirty="0"/>
              <a:t> </a:t>
            </a:r>
            <a:r>
              <a:rPr lang="en-CA" sz="2400" b="1" dirty="0" err="1"/>
              <a:t>ütleb</a:t>
            </a:r>
            <a:r>
              <a:rPr lang="en-CA" sz="2400" b="1" dirty="0"/>
              <a:t>: "</a:t>
            </a:r>
            <a:r>
              <a:rPr lang="en-CA" sz="2400" b="1" dirty="0" err="1"/>
              <a:t>Issand</a:t>
            </a:r>
            <a:r>
              <a:rPr lang="en-CA" sz="2400" b="1" dirty="0"/>
              <a:t>, </a:t>
            </a:r>
            <a:r>
              <a:rPr lang="en-CA" sz="2400" b="1" dirty="0" err="1"/>
              <a:t>Issand</a:t>
            </a:r>
            <a:r>
              <a:rPr lang="en-CA" sz="2400" b="1" dirty="0"/>
              <a:t>!", </a:t>
            </a:r>
            <a:r>
              <a:rPr lang="en-CA" sz="2400" b="1" dirty="0" err="1"/>
              <a:t>ei</a:t>
            </a:r>
            <a:r>
              <a:rPr lang="en-CA" sz="2400" b="1" dirty="0"/>
              <a:t> </a:t>
            </a:r>
            <a:r>
              <a:rPr lang="en-CA" sz="2400" b="1" dirty="0" err="1"/>
              <a:t>saa</a:t>
            </a:r>
            <a:r>
              <a:rPr lang="en-CA" sz="2400" b="1" dirty="0"/>
              <a:t> </a:t>
            </a:r>
            <a:r>
              <a:rPr lang="en-CA" sz="2400" b="1" dirty="0" err="1"/>
              <a:t>taevariiki</a:t>
            </a:r>
            <a:r>
              <a:rPr lang="en-CA" sz="2400" dirty="0"/>
              <a:t>; </a:t>
            </a:r>
            <a:br>
              <a:rPr lang="et-EE" sz="2400" dirty="0"/>
            </a:br>
            <a:r>
              <a:rPr lang="en-CA" sz="2400" dirty="0" err="1"/>
              <a:t>saab</a:t>
            </a:r>
            <a:r>
              <a:rPr lang="en-CA" sz="2400" dirty="0"/>
              <a:t> </a:t>
            </a:r>
            <a:r>
              <a:rPr lang="en-CA" sz="2400" dirty="0" err="1"/>
              <a:t>vaid</a:t>
            </a:r>
            <a:r>
              <a:rPr lang="en-CA" sz="2400" dirty="0"/>
              <a:t> see, </a:t>
            </a:r>
            <a:r>
              <a:rPr lang="en-CA" sz="2400" dirty="0" err="1"/>
              <a:t>kes</a:t>
            </a:r>
            <a:r>
              <a:rPr lang="en-CA" sz="2400" dirty="0"/>
              <a:t> </a:t>
            </a:r>
            <a:r>
              <a:rPr lang="en-CA" sz="2400" dirty="0" err="1"/>
              <a:t>teeb</a:t>
            </a:r>
            <a:r>
              <a:rPr lang="en-CA" sz="2400" dirty="0"/>
              <a:t> mu Isa </a:t>
            </a:r>
            <a:r>
              <a:rPr lang="en-CA" sz="2400" dirty="0" err="1"/>
              <a:t>tahtmist</a:t>
            </a:r>
            <a:r>
              <a:rPr lang="en-CA" sz="2400" dirty="0"/>
              <a:t>, </a:t>
            </a:r>
            <a:r>
              <a:rPr lang="en-CA" sz="2400" dirty="0" err="1"/>
              <a:t>kes</a:t>
            </a:r>
            <a:r>
              <a:rPr lang="en-CA" sz="2400" dirty="0"/>
              <a:t> on </a:t>
            </a:r>
            <a:r>
              <a:rPr lang="en-CA" sz="2400" dirty="0" err="1"/>
              <a:t>taevas</a:t>
            </a:r>
            <a:r>
              <a:rPr lang="en-CA" sz="2400" dirty="0"/>
              <a:t>.</a:t>
            </a:r>
          </a:p>
          <a:p>
            <a:endParaRPr lang="et-EE" sz="2400" dirty="0"/>
          </a:p>
          <a:p>
            <a:r>
              <a:rPr lang="en-CA" sz="2400" dirty="0" err="1"/>
              <a:t>Paljud</a:t>
            </a:r>
            <a:r>
              <a:rPr lang="en-CA" sz="2400" dirty="0"/>
              <a:t> </a:t>
            </a:r>
            <a:r>
              <a:rPr lang="en-CA" sz="2400" dirty="0" err="1"/>
              <a:t>ütlevad</a:t>
            </a:r>
            <a:r>
              <a:rPr lang="en-CA" sz="2400" dirty="0"/>
              <a:t> </a:t>
            </a:r>
            <a:r>
              <a:rPr lang="en-CA" sz="2400" dirty="0" err="1"/>
              <a:t>mulle</a:t>
            </a:r>
            <a:r>
              <a:rPr lang="en-CA" sz="2400" dirty="0"/>
              <a:t> </a:t>
            </a:r>
            <a:r>
              <a:rPr lang="en-CA" sz="2400" dirty="0" err="1"/>
              <a:t>tol</a:t>
            </a:r>
            <a:r>
              <a:rPr lang="en-CA" sz="2400" dirty="0"/>
              <a:t> </a:t>
            </a:r>
            <a:r>
              <a:rPr lang="en-CA" sz="2400" dirty="0" err="1"/>
              <a:t>päeval</a:t>
            </a:r>
            <a:r>
              <a:rPr lang="en-CA" sz="2400" dirty="0"/>
              <a:t>: </a:t>
            </a:r>
            <a:br>
              <a:rPr lang="et-EE" sz="2400" dirty="0"/>
            </a:br>
            <a:r>
              <a:rPr lang="en-CA" sz="2400" dirty="0"/>
              <a:t>"</a:t>
            </a:r>
            <a:r>
              <a:rPr lang="en-CA" sz="2400" dirty="0" err="1"/>
              <a:t>Issand</a:t>
            </a:r>
            <a:r>
              <a:rPr lang="en-CA" sz="2400" dirty="0"/>
              <a:t>, </a:t>
            </a:r>
            <a:r>
              <a:rPr lang="en-CA" sz="2400" dirty="0" err="1"/>
              <a:t>Issand</a:t>
            </a:r>
            <a:r>
              <a:rPr lang="en-CA" sz="2400" dirty="0"/>
              <a:t>, </a:t>
            </a:r>
            <a:r>
              <a:rPr lang="en-CA" sz="2400" b="1" dirty="0"/>
              <a:t>kas me </a:t>
            </a:r>
            <a:r>
              <a:rPr lang="en-CA" sz="2400" b="1" dirty="0" err="1"/>
              <a:t>ei</a:t>
            </a:r>
            <a:r>
              <a:rPr lang="en-CA" sz="2400" b="1" dirty="0"/>
              <a:t> ole </a:t>
            </a:r>
            <a:r>
              <a:rPr lang="en-CA" sz="2400" b="1" dirty="0" err="1"/>
              <a:t>sinu</a:t>
            </a:r>
            <a:r>
              <a:rPr lang="en-CA" sz="2400" b="1" dirty="0"/>
              <a:t> </a:t>
            </a:r>
            <a:r>
              <a:rPr lang="en-CA" sz="2400" b="1" dirty="0" err="1"/>
              <a:t>nimel</a:t>
            </a:r>
            <a:r>
              <a:rPr lang="en-CA" sz="2400" b="1" dirty="0"/>
              <a:t> </a:t>
            </a:r>
            <a:r>
              <a:rPr lang="en-CA" sz="2400" b="1" dirty="0" err="1"/>
              <a:t>ennustanud</a:t>
            </a:r>
            <a:r>
              <a:rPr lang="en-CA" sz="2400" b="1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sinu</a:t>
            </a:r>
            <a:r>
              <a:rPr lang="en-CA" sz="2400" dirty="0"/>
              <a:t> </a:t>
            </a:r>
            <a:r>
              <a:rPr lang="en-CA" sz="2400" dirty="0" err="1"/>
              <a:t>nimel</a:t>
            </a:r>
            <a:r>
              <a:rPr lang="en-CA" sz="2400" dirty="0"/>
              <a:t> </a:t>
            </a:r>
            <a:br>
              <a:rPr lang="et-EE" sz="2400" dirty="0"/>
            </a:br>
            <a:r>
              <a:rPr lang="en-CA" sz="2400" b="1" dirty="0" err="1"/>
              <a:t>kurje</a:t>
            </a:r>
            <a:r>
              <a:rPr lang="en-CA" sz="2400" b="1" dirty="0"/>
              <a:t> </a:t>
            </a:r>
            <a:r>
              <a:rPr lang="en-CA" sz="2400" b="1" dirty="0" err="1"/>
              <a:t>vaime</a:t>
            </a:r>
            <a:r>
              <a:rPr lang="en-CA" sz="2400" b="1" dirty="0"/>
              <a:t> </a:t>
            </a:r>
            <a:r>
              <a:rPr lang="en-CA" sz="2400" b="1" dirty="0" err="1"/>
              <a:t>välja</a:t>
            </a:r>
            <a:r>
              <a:rPr lang="en-CA" sz="2400" b="1" dirty="0"/>
              <a:t> </a:t>
            </a:r>
            <a:r>
              <a:rPr lang="en-CA" sz="2400" b="1" dirty="0" err="1"/>
              <a:t>ajanud</a:t>
            </a:r>
            <a:r>
              <a:rPr lang="en-CA" sz="2400" b="1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sinu</a:t>
            </a:r>
            <a:r>
              <a:rPr lang="en-CA" sz="2400" dirty="0"/>
              <a:t> </a:t>
            </a:r>
            <a:r>
              <a:rPr lang="en-CA" sz="2400" dirty="0" err="1"/>
              <a:t>nimel</a:t>
            </a:r>
            <a:r>
              <a:rPr lang="en-CA" sz="2400" dirty="0"/>
              <a:t> </a:t>
            </a:r>
            <a:r>
              <a:rPr lang="en-CA" sz="2400" b="1" dirty="0" err="1"/>
              <a:t>teinud</a:t>
            </a:r>
            <a:r>
              <a:rPr lang="en-CA" sz="2400" b="1" dirty="0"/>
              <a:t> </a:t>
            </a:r>
            <a:r>
              <a:rPr lang="en-CA" sz="2400" b="1" dirty="0" err="1"/>
              <a:t>palju</a:t>
            </a:r>
            <a:r>
              <a:rPr lang="en-CA" sz="2400" b="1" dirty="0"/>
              <a:t> </a:t>
            </a:r>
            <a:r>
              <a:rPr lang="en-CA" sz="2400" b="1" dirty="0" err="1"/>
              <a:t>vägevaid</a:t>
            </a:r>
            <a:r>
              <a:rPr lang="en-CA" sz="2400" b="1" dirty="0"/>
              <a:t> </a:t>
            </a:r>
            <a:r>
              <a:rPr lang="en-CA" sz="2400" b="1" dirty="0" err="1"/>
              <a:t>tegusid</a:t>
            </a:r>
            <a:r>
              <a:rPr lang="en-CA" sz="2400" dirty="0"/>
              <a:t>?„</a:t>
            </a:r>
            <a:endParaRPr lang="et-EE" sz="2400" dirty="0"/>
          </a:p>
          <a:p>
            <a:endParaRPr lang="en-CA" sz="2400" dirty="0"/>
          </a:p>
          <a:p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siis</a:t>
            </a:r>
            <a:r>
              <a:rPr lang="en-CA" sz="2400" dirty="0"/>
              <a:t> ma </a:t>
            </a:r>
            <a:r>
              <a:rPr lang="en-CA" sz="2400" dirty="0" err="1"/>
              <a:t>tunnistan</a:t>
            </a:r>
            <a:r>
              <a:rPr lang="en-CA" sz="2400" dirty="0"/>
              <a:t> </a:t>
            </a:r>
            <a:r>
              <a:rPr lang="en-CA" sz="2400" dirty="0" err="1"/>
              <a:t>neile</a:t>
            </a:r>
            <a:r>
              <a:rPr lang="en-CA" sz="2400" dirty="0"/>
              <a:t>: </a:t>
            </a:r>
            <a:r>
              <a:rPr lang="en-CA" sz="2400" b="1" dirty="0"/>
              <a:t>Ma </a:t>
            </a:r>
            <a:r>
              <a:rPr lang="en-CA" sz="2400" b="1" dirty="0" err="1"/>
              <a:t>ei</a:t>
            </a:r>
            <a:r>
              <a:rPr lang="en-CA" sz="2400" b="1" dirty="0"/>
              <a:t> ole </a:t>
            </a:r>
            <a:r>
              <a:rPr lang="en-CA" sz="2400" b="1" dirty="0" err="1"/>
              <a:t>teid</a:t>
            </a:r>
            <a:r>
              <a:rPr lang="en-CA" sz="2400" b="1" dirty="0"/>
              <a:t> </a:t>
            </a:r>
            <a:r>
              <a:rPr lang="en-CA" sz="2400" b="1" dirty="0" err="1"/>
              <a:t>kunagi</a:t>
            </a:r>
            <a:r>
              <a:rPr lang="en-CA" sz="2400" b="1" dirty="0"/>
              <a:t> </a:t>
            </a:r>
            <a:r>
              <a:rPr lang="en-CA" sz="2400" b="1" dirty="0" err="1"/>
              <a:t>tundnud</a:t>
            </a:r>
            <a:r>
              <a:rPr lang="en-CA" sz="2400" dirty="0"/>
              <a:t>, minge </a:t>
            </a:r>
            <a:r>
              <a:rPr lang="en-CA" sz="2400" dirty="0" err="1"/>
              <a:t>ära</a:t>
            </a:r>
            <a:r>
              <a:rPr lang="en-CA" sz="2400" dirty="0"/>
              <a:t> </a:t>
            </a:r>
            <a:r>
              <a:rPr lang="en-CA" sz="2400" dirty="0" err="1"/>
              <a:t>minu</a:t>
            </a:r>
            <a:r>
              <a:rPr lang="en-CA" sz="2400" dirty="0"/>
              <a:t> </a:t>
            </a:r>
            <a:r>
              <a:rPr lang="en-CA" sz="2400" dirty="0" err="1"/>
              <a:t>juurest</a:t>
            </a:r>
            <a:r>
              <a:rPr lang="en-CA" sz="2400" dirty="0"/>
              <a:t>, </a:t>
            </a:r>
            <a:r>
              <a:rPr lang="en-CA" sz="2400" dirty="0" err="1"/>
              <a:t>te</a:t>
            </a:r>
            <a:r>
              <a:rPr lang="en-CA" sz="2400" dirty="0"/>
              <a:t> </a:t>
            </a:r>
            <a:r>
              <a:rPr lang="en-CA" sz="2400" dirty="0" err="1"/>
              <a:t>ülekohtutegijad</a:t>
            </a:r>
            <a:r>
              <a:rPr lang="en-CA" sz="2400" dirty="0"/>
              <a:t>!</a:t>
            </a:r>
            <a:endParaRPr lang="et-EE" sz="2400" dirty="0"/>
          </a:p>
          <a:p>
            <a:pPr algn="r"/>
            <a:r>
              <a:rPr lang="et-EE" sz="2400" dirty="0" err="1"/>
              <a:t>Mt</a:t>
            </a:r>
            <a:r>
              <a:rPr lang="et-EE" sz="2400" dirty="0"/>
              <a:t> 7:21-23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648439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7AF37B-1B57-4250-9ED5-B3F0B74CCF1E}"/>
              </a:ext>
            </a:extLst>
          </p:cNvPr>
          <p:cNvSpPr txBox="1"/>
          <p:nvPr/>
        </p:nvSpPr>
        <p:spPr>
          <a:xfrm>
            <a:off x="2892060" y="666505"/>
            <a:ext cx="69816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ärge</a:t>
            </a:r>
            <a:r>
              <a:rPr lang="en-CA" sz="2400" dirty="0"/>
              <a:t> </a:t>
            </a:r>
            <a:r>
              <a:rPr lang="en-CA" sz="2400" dirty="0" err="1"/>
              <a:t>muganduge</a:t>
            </a:r>
            <a:r>
              <a:rPr lang="en-CA" sz="2400" dirty="0"/>
              <a:t> </a:t>
            </a:r>
            <a:r>
              <a:rPr lang="en-CA" sz="2400" dirty="0" err="1"/>
              <a:t>praeguse</a:t>
            </a:r>
            <a:r>
              <a:rPr lang="en-CA" sz="2400" dirty="0"/>
              <a:t> </a:t>
            </a:r>
            <a:r>
              <a:rPr lang="en-CA" sz="2400" dirty="0" err="1"/>
              <a:t>ajaga</a:t>
            </a:r>
            <a:r>
              <a:rPr lang="en-CA" sz="2400" dirty="0"/>
              <a:t>, </a:t>
            </a:r>
            <a:br>
              <a:rPr lang="et-EE" sz="2400" dirty="0"/>
            </a:br>
            <a:r>
              <a:rPr lang="en-CA" sz="2400" dirty="0" err="1"/>
              <a:t>vaid</a:t>
            </a:r>
            <a:r>
              <a:rPr lang="en-CA" sz="2400" dirty="0"/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muutuge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meele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uuendamise</a:t>
            </a:r>
            <a:r>
              <a:rPr lang="en-CA" sz="2400" b="1" dirty="0">
                <a:solidFill>
                  <a:srgbClr val="FFFF00"/>
                </a:solidFill>
              </a:rPr>
              <a:t> teel</a:t>
            </a:r>
            <a:r>
              <a:rPr lang="en-CA" sz="2400" dirty="0"/>
              <a:t>, </a:t>
            </a:r>
            <a:br>
              <a:rPr lang="et-EE" sz="2400" dirty="0"/>
            </a:br>
            <a:r>
              <a:rPr lang="en-CA" sz="2400" dirty="0"/>
              <a:t>et </a:t>
            </a:r>
            <a:r>
              <a:rPr lang="en-CA" sz="2400" dirty="0" err="1"/>
              <a:t>te</a:t>
            </a:r>
            <a:r>
              <a:rPr lang="en-CA" sz="2400" dirty="0"/>
              <a:t> </a:t>
            </a:r>
            <a:r>
              <a:rPr lang="en-CA" sz="2400" b="1" dirty="0" err="1"/>
              <a:t>katsuksite</a:t>
            </a:r>
            <a:r>
              <a:rPr lang="en-CA" sz="2400" b="1" dirty="0"/>
              <a:t> </a:t>
            </a:r>
            <a:r>
              <a:rPr lang="en-CA" sz="2400" b="1" dirty="0" err="1"/>
              <a:t>läbi</a:t>
            </a:r>
            <a:r>
              <a:rPr lang="en-CA" sz="2400" b="1" dirty="0"/>
              <a:t>, mis on </a:t>
            </a:r>
            <a:r>
              <a:rPr lang="en-CA" sz="2400" b="1" dirty="0" err="1"/>
              <a:t>Jumala</a:t>
            </a:r>
            <a:r>
              <a:rPr lang="en-CA" sz="2400" b="1" dirty="0"/>
              <a:t> </a:t>
            </a:r>
            <a:r>
              <a:rPr lang="en-CA" sz="2400" b="1" dirty="0" err="1"/>
              <a:t>tahtmine</a:t>
            </a:r>
            <a:r>
              <a:rPr lang="en-CA" sz="2400" dirty="0"/>
              <a:t>, mis on </a:t>
            </a:r>
            <a:r>
              <a:rPr lang="en-CA" sz="2400" dirty="0" err="1"/>
              <a:t>hea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meelepärane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täiuslik</a:t>
            </a:r>
            <a:r>
              <a:rPr lang="en-CA" sz="2400" dirty="0"/>
              <a:t>.</a:t>
            </a:r>
            <a:r>
              <a:rPr lang="et-EE" sz="2400" dirty="0"/>
              <a:t>   </a:t>
            </a:r>
          </a:p>
          <a:p>
            <a:pPr algn="r"/>
            <a:r>
              <a:rPr lang="et-EE" sz="2400" dirty="0"/>
              <a:t>                     </a:t>
            </a:r>
            <a:r>
              <a:rPr lang="et-EE" sz="2400" dirty="0" err="1"/>
              <a:t>Rm</a:t>
            </a:r>
            <a:r>
              <a:rPr lang="et-EE" sz="2400" dirty="0"/>
              <a:t> 12:2</a:t>
            </a:r>
            <a:endParaRPr lang="en-CA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A6F8B4-EB10-4FA2-B040-9FDE7CD8BEC7}"/>
              </a:ext>
            </a:extLst>
          </p:cNvPr>
          <p:cNvSpPr txBox="1"/>
          <p:nvPr/>
        </p:nvSpPr>
        <p:spPr>
          <a:xfrm>
            <a:off x="289394" y="3049941"/>
            <a:ext cx="60935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 err="1"/>
              <a:t>meid</a:t>
            </a:r>
            <a:r>
              <a:rPr lang="en-CA" sz="2400" dirty="0"/>
              <a:t> </a:t>
            </a:r>
            <a:r>
              <a:rPr lang="en-CA" sz="2400" dirty="0" err="1"/>
              <a:t>kõiki</a:t>
            </a:r>
            <a:r>
              <a:rPr lang="en-CA" sz="2400" dirty="0"/>
              <a:t>, </a:t>
            </a:r>
            <a:r>
              <a:rPr lang="en-CA" sz="2400" dirty="0" err="1"/>
              <a:t>kes</a:t>
            </a:r>
            <a:r>
              <a:rPr lang="en-CA" sz="2400" dirty="0"/>
              <a:t> me </a:t>
            </a:r>
            <a:r>
              <a:rPr lang="en-CA" sz="2400" dirty="0" err="1"/>
              <a:t>katmata</a:t>
            </a:r>
            <a:r>
              <a:rPr lang="en-CA" sz="2400" dirty="0"/>
              <a:t> </a:t>
            </a:r>
            <a:r>
              <a:rPr lang="en-CA" sz="2400" dirty="0" err="1"/>
              <a:t>palgega</a:t>
            </a:r>
            <a:r>
              <a:rPr lang="en-CA" sz="2400" dirty="0"/>
              <a:t> </a:t>
            </a:r>
            <a:r>
              <a:rPr lang="en-CA" sz="2400" dirty="0" err="1"/>
              <a:t>vaatleme</a:t>
            </a:r>
            <a:r>
              <a:rPr lang="en-CA" sz="2400" dirty="0"/>
              <a:t> </a:t>
            </a:r>
            <a:r>
              <a:rPr lang="en-CA" sz="2400" dirty="0" err="1"/>
              <a:t>Issanda</a:t>
            </a:r>
            <a:r>
              <a:rPr lang="en-CA" sz="2400" dirty="0"/>
              <a:t> </a:t>
            </a:r>
            <a:r>
              <a:rPr lang="en-CA" sz="2400" dirty="0" err="1"/>
              <a:t>kirkust</a:t>
            </a:r>
            <a:r>
              <a:rPr lang="en-CA" sz="2400" dirty="0"/>
              <a:t> </a:t>
            </a:r>
            <a:r>
              <a:rPr lang="en-CA" sz="2400" dirty="0" err="1"/>
              <a:t>peegeldumas</a:t>
            </a:r>
            <a:r>
              <a:rPr lang="en-CA" sz="2400" dirty="0"/>
              <a:t>,</a:t>
            </a:r>
            <a:endParaRPr lang="et-EE" sz="2400" dirty="0"/>
          </a:p>
          <a:p>
            <a:r>
              <a:rPr lang="en-CA" sz="2400" b="1" dirty="0" err="1">
                <a:solidFill>
                  <a:srgbClr val="FFFF00"/>
                </a:solidFill>
              </a:rPr>
              <a:t>muudetakse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samasuguseks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kujuks</a:t>
            </a:r>
            <a:br>
              <a:rPr lang="et-EE" sz="2400" b="1" dirty="0">
                <a:solidFill>
                  <a:srgbClr val="FFFF00"/>
                </a:solidFill>
              </a:rPr>
            </a:br>
            <a:r>
              <a:rPr lang="en-CA" sz="2400" b="1" dirty="0" err="1">
                <a:solidFill>
                  <a:srgbClr val="FFFF00"/>
                </a:solidFill>
              </a:rPr>
              <a:t>kirkusest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kirkusesse</a:t>
            </a:r>
            <a:r>
              <a:rPr lang="en-CA" sz="2400" dirty="0"/>
              <a:t>. </a:t>
            </a:r>
            <a:br>
              <a:rPr lang="et-EE" sz="2400" dirty="0"/>
            </a:br>
            <a:r>
              <a:rPr lang="en-CA" sz="2400" dirty="0"/>
              <a:t>Seda </a:t>
            </a:r>
            <a:r>
              <a:rPr lang="en-CA" sz="2400" dirty="0" err="1"/>
              <a:t>teeb</a:t>
            </a:r>
            <a:r>
              <a:rPr lang="en-CA" sz="2400" dirty="0"/>
              <a:t> </a:t>
            </a:r>
            <a:r>
              <a:rPr lang="en-CA" sz="2400" dirty="0" err="1"/>
              <a:t>Issand</a:t>
            </a:r>
            <a:r>
              <a:rPr lang="en-CA" sz="2400" dirty="0"/>
              <a:t>, </a:t>
            </a:r>
            <a:r>
              <a:rPr lang="en-CA" sz="2400" dirty="0" err="1"/>
              <a:t>kes</a:t>
            </a:r>
            <a:r>
              <a:rPr lang="en-CA" sz="2400" dirty="0"/>
              <a:t> on </a:t>
            </a:r>
            <a:r>
              <a:rPr lang="en-CA" sz="2400" dirty="0" err="1"/>
              <a:t>Vaim</a:t>
            </a:r>
            <a:r>
              <a:rPr lang="et-EE" sz="2400" dirty="0"/>
              <a:t>.</a:t>
            </a:r>
          </a:p>
          <a:p>
            <a:r>
              <a:rPr lang="et-EE" sz="2400" dirty="0"/>
              <a:t>                                                    1 Kr 13:18</a:t>
            </a:r>
            <a:endParaRPr lang="en-CA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847AD6-0A09-4840-8AF0-2F713DE50238}"/>
              </a:ext>
            </a:extLst>
          </p:cNvPr>
          <p:cNvSpPr/>
          <p:nvPr/>
        </p:nvSpPr>
        <p:spPr>
          <a:xfrm>
            <a:off x="4470400" y="3822700"/>
            <a:ext cx="1193800" cy="5080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BC1F05-E04E-45EF-B3B2-11D229B90E0A}"/>
              </a:ext>
            </a:extLst>
          </p:cNvPr>
          <p:cNvCxnSpPr>
            <a:cxnSpLocks/>
          </p:cNvCxnSpPr>
          <p:nvPr/>
        </p:nvCxnSpPr>
        <p:spPr>
          <a:xfrm flipV="1">
            <a:off x="5930900" y="3543300"/>
            <a:ext cx="1282700" cy="50800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8920902-A8EC-49F7-98AD-0EEAD759A797}"/>
              </a:ext>
            </a:extLst>
          </p:cNvPr>
          <p:cNvSpPr txBox="1"/>
          <p:nvPr/>
        </p:nvSpPr>
        <p:spPr>
          <a:xfrm>
            <a:off x="7213600" y="2880667"/>
            <a:ext cx="4889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/>
              <a:t>1 </a:t>
            </a:r>
            <a:r>
              <a:rPr lang="et-EE" sz="2400" dirty="0" err="1"/>
              <a:t>Mo</a:t>
            </a:r>
            <a:r>
              <a:rPr lang="et-EE" sz="2400" dirty="0"/>
              <a:t> 1:27 - </a:t>
            </a:r>
            <a:r>
              <a:rPr lang="fi-FI" sz="2400" dirty="0"/>
              <a:t> Jumal </a:t>
            </a:r>
            <a:r>
              <a:rPr lang="fi-FI" sz="2400" dirty="0" err="1"/>
              <a:t>lõi</a:t>
            </a:r>
            <a:r>
              <a:rPr lang="fi-FI" sz="2400" dirty="0"/>
              <a:t> </a:t>
            </a:r>
            <a:r>
              <a:rPr lang="fi-FI" sz="2400" dirty="0" err="1"/>
              <a:t>inimese</a:t>
            </a:r>
            <a:r>
              <a:rPr lang="fi-FI" sz="2400" dirty="0"/>
              <a:t> oma </a:t>
            </a:r>
            <a:r>
              <a:rPr lang="fi-FI" sz="2400" dirty="0" err="1"/>
              <a:t>näo</a:t>
            </a:r>
            <a:r>
              <a:rPr lang="fi-FI" sz="2400" dirty="0"/>
              <a:t> </a:t>
            </a:r>
            <a:r>
              <a:rPr lang="fi-FI" sz="2400" dirty="0" err="1"/>
              <a:t>järgi</a:t>
            </a:r>
            <a:endParaRPr lang="et-EE" sz="2400" dirty="0"/>
          </a:p>
          <a:p>
            <a:endParaRPr lang="et-EE" sz="2400" dirty="0"/>
          </a:p>
          <a:p>
            <a:r>
              <a:rPr lang="et-EE" sz="2400" dirty="0"/>
              <a:t>2 Kr 4:4 - </a:t>
            </a:r>
            <a:r>
              <a:rPr lang="fi-FI" sz="2400" dirty="0" err="1"/>
              <a:t>valgus</a:t>
            </a:r>
            <a:r>
              <a:rPr lang="fi-FI" sz="2400" dirty="0"/>
              <a:t> </a:t>
            </a:r>
            <a:r>
              <a:rPr lang="fi-FI" sz="2400" dirty="0" err="1"/>
              <a:t>Kristuse</a:t>
            </a:r>
            <a:r>
              <a:rPr lang="fi-FI" sz="2400" dirty="0"/>
              <a:t> </a:t>
            </a:r>
            <a:r>
              <a:rPr lang="fi-FI" sz="2400" dirty="0" err="1"/>
              <a:t>kirkuses</a:t>
            </a:r>
            <a:r>
              <a:rPr lang="fi-FI" sz="2400" dirty="0"/>
              <a:t>, </a:t>
            </a:r>
            <a:r>
              <a:rPr lang="fi-FI" sz="2400" dirty="0" err="1"/>
              <a:t>kes</a:t>
            </a:r>
            <a:r>
              <a:rPr lang="fi-FI" sz="2400" dirty="0"/>
              <a:t> on Jumala </a:t>
            </a:r>
            <a:r>
              <a:rPr lang="fi-FI" sz="2400" dirty="0" err="1"/>
              <a:t>kuju</a:t>
            </a:r>
            <a:r>
              <a:rPr lang="fi-FI" sz="2400" dirty="0"/>
              <a:t>.</a:t>
            </a:r>
            <a:r>
              <a:rPr lang="et-EE" sz="2400" dirty="0"/>
              <a:t> </a:t>
            </a:r>
          </a:p>
          <a:p>
            <a:endParaRPr lang="et-EE" sz="2400" dirty="0"/>
          </a:p>
          <a:p>
            <a:r>
              <a:rPr lang="et-EE" sz="2400" dirty="0" err="1"/>
              <a:t>Rm</a:t>
            </a:r>
            <a:r>
              <a:rPr lang="et-EE" sz="2400" dirty="0"/>
              <a:t> 8:28 -  need ta on ka ette määranud saama tema Poja näo sarnaseks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02792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animBg="1"/>
      <p:bldP spid="1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12455-AA28-4778-8872-AA537E724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440" y="0"/>
            <a:ext cx="459346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0AC044-6409-43A1-B95D-14F4F6EA2178}"/>
              </a:ext>
            </a:extLst>
          </p:cNvPr>
          <p:cNvSpPr txBox="1"/>
          <p:nvPr/>
        </p:nvSpPr>
        <p:spPr>
          <a:xfrm>
            <a:off x="1673317" y="1062345"/>
            <a:ext cx="45934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 err="1"/>
              <a:t>ennäe</a:t>
            </a:r>
            <a:r>
              <a:rPr lang="en-CA" sz="2400" dirty="0"/>
              <a:t>: </a:t>
            </a:r>
            <a:r>
              <a:rPr lang="en-CA" sz="2400" dirty="0" err="1"/>
              <a:t>valge</a:t>
            </a:r>
            <a:r>
              <a:rPr lang="en-CA" sz="2400" dirty="0"/>
              <a:t> </a:t>
            </a:r>
            <a:r>
              <a:rPr lang="en-CA" sz="2400" dirty="0" err="1"/>
              <a:t>hobune</a:t>
            </a:r>
            <a:r>
              <a:rPr lang="en-CA" sz="2400" dirty="0"/>
              <a:t>! </a:t>
            </a:r>
            <a:r>
              <a:rPr lang="en-CA" sz="2400" dirty="0" err="1"/>
              <a:t>Selle</a:t>
            </a:r>
            <a:r>
              <a:rPr lang="en-CA" sz="2400" dirty="0"/>
              <a:t> </a:t>
            </a:r>
            <a:r>
              <a:rPr lang="en-CA" sz="2400" dirty="0" err="1"/>
              <a:t>nimi</a:t>
            </a:r>
            <a:r>
              <a:rPr lang="en-CA" sz="2400" dirty="0"/>
              <a:t>, </a:t>
            </a:r>
            <a:r>
              <a:rPr lang="en-CA" sz="2400" dirty="0" err="1"/>
              <a:t>kes</a:t>
            </a:r>
            <a:r>
              <a:rPr lang="en-CA" sz="2400" dirty="0"/>
              <a:t> </a:t>
            </a:r>
            <a:r>
              <a:rPr lang="en-CA" sz="2400" dirty="0" err="1"/>
              <a:t>tema</a:t>
            </a:r>
            <a:r>
              <a:rPr lang="en-CA" sz="2400" dirty="0"/>
              <a:t> </a:t>
            </a:r>
            <a:r>
              <a:rPr lang="en-CA" sz="2400" dirty="0" err="1"/>
              <a:t>seljas</a:t>
            </a:r>
            <a:r>
              <a:rPr lang="en-CA" sz="2400" dirty="0"/>
              <a:t> </a:t>
            </a:r>
            <a:r>
              <a:rPr lang="en-CA" sz="2400" dirty="0" err="1"/>
              <a:t>istus</a:t>
            </a:r>
            <a:r>
              <a:rPr lang="en-CA" sz="2400" dirty="0"/>
              <a:t>, on </a:t>
            </a:r>
            <a:r>
              <a:rPr lang="en-CA" sz="2400" dirty="0" err="1"/>
              <a:t>Ustav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Tõeline</a:t>
            </a:r>
            <a:r>
              <a:rPr lang="en-CA" sz="2400" dirty="0"/>
              <a:t> </a:t>
            </a:r>
            <a:r>
              <a:rPr lang="en-CA" sz="2400" dirty="0" err="1"/>
              <a:t>ning</a:t>
            </a:r>
            <a:r>
              <a:rPr lang="en-CA" sz="2400" dirty="0"/>
              <a:t> </a:t>
            </a:r>
            <a:r>
              <a:rPr lang="en-CA" sz="2400" dirty="0" err="1"/>
              <a:t>tema</a:t>
            </a:r>
            <a:r>
              <a:rPr lang="en-CA" sz="2400" dirty="0"/>
              <a:t> </a:t>
            </a:r>
            <a:r>
              <a:rPr lang="en-CA" sz="2400" dirty="0" err="1"/>
              <a:t>mõistab</a:t>
            </a:r>
            <a:r>
              <a:rPr lang="en-CA" sz="2400" dirty="0"/>
              <a:t> </a:t>
            </a:r>
            <a:r>
              <a:rPr lang="en-CA" sz="2400" dirty="0" err="1"/>
              <a:t>kohut</a:t>
            </a:r>
            <a:r>
              <a:rPr lang="et-EE" sz="2400" dirty="0"/>
              <a:t>…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tal</a:t>
            </a:r>
            <a:r>
              <a:rPr lang="en-CA" sz="2400" dirty="0"/>
              <a:t> </a:t>
            </a:r>
            <a:r>
              <a:rPr lang="en-CA" sz="2400" dirty="0" err="1"/>
              <a:t>oli</a:t>
            </a:r>
            <a:r>
              <a:rPr lang="en-CA" sz="2400" dirty="0"/>
              <a:t> </a:t>
            </a:r>
            <a:r>
              <a:rPr lang="en-CA" sz="2400" dirty="0" err="1"/>
              <a:t>üll</a:t>
            </a:r>
            <a:r>
              <a:rPr lang="en-CA" sz="2400" dirty="0"/>
              <a:t> </a:t>
            </a:r>
            <a:r>
              <a:rPr lang="en-CA" sz="2400" dirty="0" err="1"/>
              <a:t>verre</a:t>
            </a:r>
            <a:r>
              <a:rPr lang="en-CA" sz="2400" dirty="0"/>
              <a:t> </a:t>
            </a:r>
            <a:r>
              <a:rPr lang="en-CA" sz="2400" dirty="0" err="1"/>
              <a:t>kastetud</a:t>
            </a:r>
            <a:r>
              <a:rPr lang="en-CA" sz="2400" dirty="0"/>
              <a:t> </a:t>
            </a:r>
            <a:r>
              <a:rPr lang="en-CA" sz="2400" dirty="0" err="1"/>
              <a:t>kuub</a:t>
            </a:r>
            <a:r>
              <a:rPr lang="en-CA" sz="2400" dirty="0"/>
              <a:t> </a:t>
            </a:r>
            <a:r>
              <a:rPr lang="en-CA" sz="2400" dirty="0" err="1"/>
              <a:t>ning</a:t>
            </a:r>
            <a:r>
              <a:rPr lang="en-CA" sz="2400" dirty="0"/>
              <a:t> </a:t>
            </a:r>
            <a:r>
              <a:rPr lang="en-CA" sz="2400" dirty="0" err="1"/>
              <a:t>oli</a:t>
            </a:r>
            <a:r>
              <a:rPr lang="en-CA" sz="2400" dirty="0"/>
              <a:t> </a:t>
            </a:r>
            <a:r>
              <a:rPr lang="en-CA" sz="2400" dirty="0" err="1"/>
              <a:t>nimetatud</a:t>
            </a:r>
            <a:r>
              <a:rPr lang="en-CA" sz="2400" dirty="0"/>
              <a:t> </a:t>
            </a:r>
            <a:r>
              <a:rPr lang="en-CA" sz="2400" dirty="0" err="1"/>
              <a:t>tema</a:t>
            </a:r>
            <a:r>
              <a:rPr lang="en-CA" sz="2400" dirty="0"/>
              <a:t> </a:t>
            </a:r>
            <a:r>
              <a:rPr lang="en-CA" sz="2400" dirty="0" err="1"/>
              <a:t>nimi</a:t>
            </a:r>
            <a:r>
              <a:rPr lang="en-CA" sz="2400" dirty="0"/>
              <a:t> - </a:t>
            </a:r>
            <a:r>
              <a:rPr lang="en-CA" sz="2400" dirty="0" err="1"/>
              <a:t>Jumala</a:t>
            </a:r>
            <a:r>
              <a:rPr lang="en-CA" sz="2400" dirty="0"/>
              <a:t> </a:t>
            </a:r>
            <a:r>
              <a:rPr lang="en-CA" sz="2400" dirty="0" err="1"/>
              <a:t>Sõna</a:t>
            </a:r>
            <a:r>
              <a:rPr lang="en-CA" sz="2400" dirty="0"/>
              <a:t>…</a:t>
            </a:r>
            <a:r>
              <a:rPr lang="et-EE" sz="2400" dirty="0"/>
              <a:t>. </a:t>
            </a:r>
            <a:r>
              <a:rPr lang="en-CA" sz="2400" dirty="0" err="1"/>
              <a:t>Ja</a:t>
            </a:r>
            <a:r>
              <a:rPr lang="en-CA" sz="2400" dirty="0"/>
              <a:t> ta </a:t>
            </a:r>
            <a:r>
              <a:rPr lang="en-CA" sz="2400" dirty="0" err="1"/>
              <a:t>suust</a:t>
            </a:r>
            <a:r>
              <a:rPr lang="en-CA" sz="2400" dirty="0"/>
              <a:t> </a:t>
            </a:r>
            <a:r>
              <a:rPr lang="en-CA" sz="2400" dirty="0" err="1"/>
              <a:t>välkus</a:t>
            </a:r>
            <a:r>
              <a:rPr lang="en-CA" sz="2400" dirty="0"/>
              <a:t> </a:t>
            </a:r>
            <a:r>
              <a:rPr lang="en-CA" sz="2400" dirty="0" err="1"/>
              <a:t>vahe</a:t>
            </a:r>
            <a:r>
              <a:rPr lang="en-CA" sz="2400" dirty="0"/>
              <a:t> </a:t>
            </a:r>
            <a:r>
              <a:rPr lang="en-CA" sz="2400" dirty="0" err="1"/>
              <a:t>mõõk</a:t>
            </a:r>
            <a:r>
              <a:rPr lang="en-CA" sz="2400" dirty="0"/>
              <a:t>, et </a:t>
            </a:r>
            <a:r>
              <a:rPr lang="en-CA" sz="2400" dirty="0" err="1"/>
              <a:t>sellega</a:t>
            </a:r>
            <a:r>
              <a:rPr lang="en-CA" sz="2400" dirty="0"/>
              <a:t> </a:t>
            </a:r>
            <a:r>
              <a:rPr lang="en-CA" sz="2400" dirty="0" err="1"/>
              <a:t>raiuda</a:t>
            </a:r>
            <a:r>
              <a:rPr lang="en-CA" sz="2400" dirty="0"/>
              <a:t> </a:t>
            </a:r>
            <a:r>
              <a:rPr lang="en-CA" sz="2400" dirty="0" err="1"/>
              <a:t>paganaid</a:t>
            </a:r>
            <a:r>
              <a:rPr lang="en-CA" sz="2400" dirty="0"/>
              <a:t>, </a:t>
            </a:r>
            <a:r>
              <a:rPr lang="en-CA" sz="2400" dirty="0" err="1"/>
              <a:t>ning</a:t>
            </a:r>
            <a:r>
              <a:rPr lang="en-CA" sz="2400" dirty="0"/>
              <a:t> </a:t>
            </a:r>
            <a:r>
              <a:rPr lang="en-CA" sz="2400" dirty="0" err="1"/>
              <a:t>tema</a:t>
            </a:r>
            <a:r>
              <a:rPr lang="en-CA" sz="2400" dirty="0"/>
              <a:t> </a:t>
            </a:r>
            <a:r>
              <a:rPr lang="en-CA" sz="2400" dirty="0" err="1"/>
              <a:t>ise</a:t>
            </a:r>
            <a:r>
              <a:rPr lang="en-CA" sz="2400" dirty="0"/>
              <a:t> </a:t>
            </a:r>
            <a:r>
              <a:rPr lang="en-CA" sz="2400" dirty="0" err="1"/>
              <a:t>hoidis</a:t>
            </a:r>
            <a:r>
              <a:rPr lang="en-CA" sz="2400" dirty="0"/>
              <a:t> </a:t>
            </a:r>
            <a:r>
              <a:rPr lang="en-CA" sz="2400" dirty="0" err="1"/>
              <a:t>neid</a:t>
            </a:r>
            <a:r>
              <a:rPr lang="en-CA" sz="2400" dirty="0"/>
              <a:t> </a:t>
            </a:r>
            <a:r>
              <a:rPr lang="en-CA" sz="2400" dirty="0" err="1"/>
              <a:t>raudsauaga</a:t>
            </a:r>
            <a:r>
              <a:rPr lang="en-CA" sz="2400" dirty="0"/>
              <a:t> </a:t>
            </a:r>
            <a:r>
              <a:rPr lang="en-CA" sz="2400" dirty="0" err="1"/>
              <a:t>kui</a:t>
            </a:r>
            <a:r>
              <a:rPr lang="en-CA" sz="2400" dirty="0"/>
              <a:t> </a:t>
            </a:r>
            <a:r>
              <a:rPr lang="en-CA" sz="2400" dirty="0" err="1"/>
              <a:t>karjane</a:t>
            </a:r>
            <a:r>
              <a:rPr lang="en-CA" sz="2400" dirty="0"/>
              <a:t>.</a:t>
            </a:r>
            <a:r>
              <a:rPr lang="et-EE" sz="2400" dirty="0"/>
              <a:t>      </a:t>
            </a:r>
          </a:p>
          <a:p>
            <a:r>
              <a:rPr lang="et-EE" sz="2400" dirty="0"/>
              <a:t>                       Ilm 19:11-15</a:t>
            </a:r>
            <a:endParaRPr lang="en-CA" sz="24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87DFDBB-F1C8-4F11-95C9-CFB1A37A5434}"/>
              </a:ext>
            </a:extLst>
          </p:cNvPr>
          <p:cNvCxnSpPr/>
          <p:nvPr/>
        </p:nvCxnSpPr>
        <p:spPr>
          <a:xfrm>
            <a:off x="3970050" y="4763386"/>
            <a:ext cx="2079875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DEE767C-4F90-4B09-A642-C64392F90B9A}"/>
              </a:ext>
            </a:extLst>
          </p:cNvPr>
          <p:cNvSpPr txBox="1"/>
          <p:nvPr/>
        </p:nvSpPr>
        <p:spPr>
          <a:xfrm>
            <a:off x="5964863" y="4540101"/>
            <a:ext cx="1733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>
                <a:solidFill>
                  <a:srgbClr val="FFFF00"/>
                </a:solidFill>
              </a:rPr>
              <a:t>Ps 2:9</a:t>
            </a:r>
            <a:br>
              <a:rPr lang="et-EE" sz="2400" dirty="0">
                <a:solidFill>
                  <a:srgbClr val="FFFF00"/>
                </a:solidFill>
              </a:rPr>
            </a:br>
            <a:r>
              <a:rPr lang="et-EE" sz="2400" dirty="0">
                <a:solidFill>
                  <a:srgbClr val="FFFF00"/>
                </a:solidFill>
              </a:rPr>
              <a:t>1Mo 49:10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545C56-1204-4401-8D8D-DCF5D1E7DBAE}"/>
              </a:ext>
            </a:extLst>
          </p:cNvPr>
          <p:cNvSpPr txBox="1"/>
          <p:nvPr/>
        </p:nvSpPr>
        <p:spPr>
          <a:xfrm>
            <a:off x="465830" y="3381605"/>
            <a:ext cx="173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err="1">
                <a:solidFill>
                  <a:srgbClr val="FFFF00"/>
                </a:solidFill>
              </a:rPr>
              <a:t>Jh</a:t>
            </a:r>
            <a:r>
              <a:rPr lang="et-EE" sz="2400" dirty="0">
                <a:solidFill>
                  <a:srgbClr val="FFFF00"/>
                </a:solidFill>
              </a:rPr>
              <a:t> 1:1</a:t>
            </a:r>
            <a:endParaRPr lang="en-CA" sz="2400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533F5C-9F21-4D03-B1E1-074053EB92BA}"/>
              </a:ext>
            </a:extLst>
          </p:cNvPr>
          <p:cNvCxnSpPr>
            <a:cxnSpLocks/>
          </p:cNvCxnSpPr>
          <p:nvPr/>
        </p:nvCxnSpPr>
        <p:spPr>
          <a:xfrm flipH="1">
            <a:off x="1446028" y="3654970"/>
            <a:ext cx="2232837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5D1B888-D777-4CE7-9F69-4213E0C0D4A7}"/>
              </a:ext>
            </a:extLst>
          </p:cNvPr>
          <p:cNvSpPr txBox="1"/>
          <p:nvPr/>
        </p:nvSpPr>
        <p:spPr>
          <a:xfrm>
            <a:off x="-74434" y="2226194"/>
            <a:ext cx="2021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err="1">
                <a:solidFill>
                  <a:srgbClr val="FFFF00"/>
                </a:solidFill>
              </a:rPr>
              <a:t>Mt</a:t>
            </a:r>
            <a:r>
              <a:rPr lang="et-EE" sz="2400" dirty="0">
                <a:solidFill>
                  <a:srgbClr val="FFFF00"/>
                </a:solidFill>
              </a:rPr>
              <a:t> 25:31-32</a:t>
            </a:r>
            <a:endParaRPr lang="en-CA" sz="2400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1245C7-37D2-4670-ABB3-3690E46023B9}"/>
              </a:ext>
            </a:extLst>
          </p:cNvPr>
          <p:cNvCxnSpPr>
            <a:cxnSpLocks/>
          </p:cNvCxnSpPr>
          <p:nvPr/>
        </p:nvCxnSpPr>
        <p:spPr>
          <a:xfrm flipH="1">
            <a:off x="1743739" y="2563357"/>
            <a:ext cx="2076894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5F11DA-7CFA-4F4C-BA93-2338AC60AA29}"/>
              </a:ext>
            </a:extLst>
          </p:cNvPr>
          <p:cNvSpPr txBox="1"/>
          <p:nvPr/>
        </p:nvSpPr>
        <p:spPr>
          <a:xfrm>
            <a:off x="465830" y="1049521"/>
            <a:ext cx="163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err="1">
                <a:solidFill>
                  <a:srgbClr val="FFFF00"/>
                </a:solidFill>
              </a:rPr>
              <a:t>Sk</a:t>
            </a:r>
            <a:r>
              <a:rPr lang="et-EE" sz="2400" dirty="0">
                <a:solidFill>
                  <a:srgbClr val="FFFF00"/>
                </a:solidFill>
              </a:rPr>
              <a:t> 9:9</a:t>
            </a:r>
          </a:p>
          <a:p>
            <a:r>
              <a:rPr lang="et-EE" sz="2400" dirty="0">
                <a:solidFill>
                  <a:srgbClr val="FFFF00"/>
                </a:solidFill>
              </a:rPr>
              <a:t>Mk 11</a:t>
            </a:r>
            <a:endParaRPr lang="en-CA" sz="2400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8FFE3C-7B55-4795-B493-89779EA9B63A}"/>
              </a:ext>
            </a:extLst>
          </p:cNvPr>
          <p:cNvCxnSpPr>
            <a:cxnSpLocks/>
          </p:cNvCxnSpPr>
          <p:nvPr/>
        </p:nvCxnSpPr>
        <p:spPr>
          <a:xfrm flipH="1">
            <a:off x="1446028" y="1461115"/>
            <a:ext cx="3423685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0D99088-2A63-4D23-81D4-98F25DF938D9}"/>
              </a:ext>
            </a:extLst>
          </p:cNvPr>
          <p:cNvSpPr txBox="1"/>
          <p:nvPr/>
        </p:nvSpPr>
        <p:spPr>
          <a:xfrm>
            <a:off x="118532" y="3819831"/>
            <a:ext cx="1733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>
                <a:solidFill>
                  <a:srgbClr val="FFFF00"/>
                </a:solidFill>
              </a:rPr>
              <a:t>1Mo 3:24</a:t>
            </a:r>
          </a:p>
          <a:p>
            <a:r>
              <a:rPr lang="et-EE" sz="2400" dirty="0" err="1">
                <a:solidFill>
                  <a:srgbClr val="FFFF00"/>
                </a:solidFill>
              </a:rPr>
              <a:t>Hb</a:t>
            </a:r>
            <a:r>
              <a:rPr lang="et-EE" sz="2400" dirty="0">
                <a:solidFill>
                  <a:srgbClr val="FFFF00"/>
                </a:solidFill>
              </a:rPr>
              <a:t> 4:12</a:t>
            </a:r>
          </a:p>
          <a:p>
            <a:r>
              <a:rPr lang="et-EE" sz="2400" dirty="0" err="1">
                <a:solidFill>
                  <a:srgbClr val="FFFF00"/>
                </a:solidFill>
              </a:rPr>
              <a:t>Ef</a:t>
            </a:r>
            <a:r>
              <a:rPr lang="et-EE" sz="2400" dirty="0">
                <a:solidFill>
                  <a:srgbClr val="FFFF00"/>
                </a:solidFill>
              </a:rPr>
              <a:t> 6:17</a:t>
            </a:r>
            <a:endParaRPr lang="en-CA" sz="2400" dirty="0">
              <a:solidFill>
                <a:srgbClr val="FFFF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05256C-01F3-4A07-9109-21712070EFEE}"/>
              </a:ext>
            </a:extLst>
          </p:cNvPr>
          <p:cNvCxnSpPr>
            <a:cxnSpLocks/>
          </p:cNvCxnSpPr>
          <p:nvPr/>
        </p:nvCxnSpPr>
        <p:spPr>
          <a:xfrm flipH="1">
            <a:off x="1619695" y="4041290"/>
            <a:ext cx="2760920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B4C8D0D-1DB7-4607-8BCF-D7D030D88376}"/>
              </a:ext>
            </a:extLst>
          </p:cNvPr>
          <p:cNvSpPr txBox="1"/>
          <p:nvPr/>
        </p:nvSpPr>
        <p:spPr>
          <a:xfrm>
            <a:off x="194929" y="2708217"/>
            <a:ext cx="2021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err="1">
                <a:solidFill>
                  <a:srgbClr val="FFFF00"/>
                </a:solidFill>
              </a:rPr>
              <a:t>Js</a:t>
            </a:r>
            <a:r>
              <a:rPr lang="et-EE" sz="2400" dirty="0">
                <a:solidFill>
                  <a:srgbClr val="FFFF00"/>
                </a:solidFill>
              </a:rPr>
              <a:t> 62:2-3</a:t>
            </a:r>
            <a:endParaRPr lang="en-CA" sz="2400" dirty="0">
              <a:solidFill>
                <a:srgbClr val="FFFF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9DD7FA-919C-410D-91EF-535872E6DE71}"/>
              </a:ext>
            </a:extLst>
          </p:cNvPr>
          <p:cNvCxnSpPr>
            <a:cxnSpLocks/>
          </p:cNvCxnSpPr>
          <p:nvPr/>
        </p:nvCxnSpPr>
        <p:spPr>
          <a:xfrm flipH="1">
            <a:off x="1619695" y="2928417"/>
            <a:ext cx="3069264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2D5405-DB5F-49F3-8EC8-5B70F8E4343C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851639" y="4419996"/>
            <a:ext cx="4350686" cy="669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F1191EB-A194-49D7-B617-6ED4F5F756E0}"/>
              </a:ext>
            </a:extLst>
          </p:cNvPr>
          <p:cNvSpPr txBox="1"/>
          <p:nvPr/>
        </p:nvSpPr>
        <p:spPr>
          <a:xfrm>
            <a:off x="6117263" y="4054539"/>
            <a:ext cx="173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err="1">
                <a:solidFill>
                  <a:srgbClr val="FFFF00"/>
                </a:solidFill>
              </a:rPr>
              <a:t>Js</a:t>
            </a:r>
            <a:r>
              <a:rPr lang="et-EE" sz="2400" dirty="0">
                <a:solidFill>
                  <a:srgbClr val="FFFF00"/>
                </a:solidFill>
              </a:rPr>
              <a:t> 66</a:t>
            </a:r>
            <a:endParaRPr lang="en-CA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88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 Box 1"/>
          <p:cNvSpPr txBox="1">
            <a:spLocks noChangeArrowheads="1"/>
          </p:cNvSpPr>
          <p:nvPr/>
        </p:nvSpPr>
        <p:spPr bwMode="auto">
          <a:xfrm>
            <a:off x="1668463" y="130176"/>
            <a:ext cx="882015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>
              <a:spcBef>
                <a:spcPts val="2000"/>
              </a:spcBef>
              <a:buClrTx/>
            </a:pPr>
            <a:r>
              <a:rPr lang="et-EE" altLang="en-US" sz="3200" dirty="0">
                <a:solidFill>
                  <a:schemeClr val="tx1"/>
                </a:solidFill>
                <a:latin typeface="+mn-lt"/>
              </a:rPr>
              <a:t>Piibel teeb kokkuvõtte </a:t>
            </a:r>
            <a:br>
              <a:rPr lang="et-EE" altLang="en-US" sz="3200" dirty="0">
                <a:solidFill>
                  <a:schemeClr val="tx1"/>
                </a:solidFill>
                <a:latin typeface="+mn-lt"/>
              </a:rPr>
            </a:br>
            <a:endParaRPr lang="ru-RU" altLang="en-US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758751"/>
            <a:ext cx="2601913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2781301"/>
            <a:ext cx="174307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64" name="Freeform 4"/>
          <p:cNvSpPr>
            <a:spLocks noChangeArrowheads="1"/>
          </p:cNvSpPr>
          <p:nvPr/>
        </p:nvSpPr>
        <p:spPr bwMode="auto">
          <a:xfrm rot="5400000">
            <a:off x="7903318" y="989757"/>
            <a:ext cx="1503464" cy="1943101"/>
          </a:xfrm>
          <a:custGeom>
            <a:avLst/>
            <a:gdLst>
              <a:gd name="T0" fmla="*/ 21600 w 21600"/>
              <a:gd name="T1" fmla="*/ 6079 h 21600"/>
              <a:gd name="T2" fmla="*/ 15126 w 21600"/>
              <a:gd name="T3" fmla="*/ 0 h 21600"/>
              <a:gd name="T4" fmla="*/ 15126 w 21600"/>
              <a:gd name="T5" fmla="*/ 2912 h 21600"/>
              <a:gd name="T6" fmla="*/ 12427 w 21600"/>
              <a:gd name="T7" fmla="*/ 2912 h 21600"/>
              <a:gd name="T8" fmla="*/ 0 w 21600"/>
              <a:gd name="T9" fmla="*/ 12158 h 21600"/>
              <a:gd name="T10" fmla="*/ 0 w 21600"/>
              <a:gd name="T11" fmla="*/ 21600 h 21600"/>
              <a:gd name="T12" fmla="*/ 6474 w 21600"/>
              <a:gd name="T13" fmla="*/ 21600 h 21600"/>
              <a:gd name="T14" fmla="*/ 6474 w 21600"/>
              <a:gd name="T15" fmla="*/ 12158 h 21600"/>
              <a:gd name="T16" fmla="*/ 12427 w 21600"/>
              <a:gd name="T17" fmla="*/ 9246 h 21600"/>
              <a:gd name="T18" fmla="*/ 15126 w 21600"/>
              <a:gd name="T19" fmla="*/ 9246 h 21600"/>
              <a:gd name="T20" fmla="*/ 15126 w 21600"/>
              <a:gd name="T21" fmla="*/ 12158 h 21600"/>
              <a:gd name="T22" fmla="*/ 12427 w 21600"/>
              <a:gd name="T23" fmla="*/ 2912 h 21600"/>
              <a:gd name="T24" fmla="*/ 18227 w 21600"/>
              <a:gd name="T25" fmla="*/ 924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T22" t="T23" r="T24" b="T2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9408368" y="1773239"/>
            <a:ext cx="125963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500"/>
              </a:spcBef>
              <a:buClrTx/>
            </a:pPr>
            <a:r>
              <a:rPr lang="et-EE" altLang="en-US" b="1" dirty="0">
                <a:solidFill>
                  <a:schemeClr val="tx1"/>
                </a:solidFill>
                <a:latin typeface="+mn-lt"/>
              </a:rPr>
              <a:t>1 </a:t>
            </a:r>
            <a:r>
              <a:rPr lang="et-EE" altLang="en-US" b="1" dirty="0" err="1">
                <a:solidFill>
                  <a:schemeClr val="tx1"/>
                </a:solidFill>
                <a:latin typeface="+mn-lt"/>
              </a:rPr>
              <a:t>Mo</a:t>
            </a:r>
            <a:r>
              <a:rPr lang="et-EE" altLang="en-US" b="1" dirty="0">
                <a:solidFill>
                  <a:schemeClr val="tx1"/>
                </a:solidFill>
                <a:latin typeface="+mn-lt"/>
              </a:rPr>
              <a:t> 3</a:t>
            </a:r>
          </a:p>
        </p:txBody>
      </p:sp>
      <p:sp>
        <p:nvSpPr>
          <p:cNvPr id="194566" name="Freeform 6"/>
          <p:cNvSpPr>
            <a:spLocks noChangeArrowheads="1"/>
          </p:cNvSpPr>
          <p:nvPr/>
        </p:nvSpPr>
        <p:spPr bwMode="auto">
          <a:xfrm rot="10800000">
            <a:off x="7248525" y="5085185"/>
            <a:ext cx="2159843" cy="1361777"/>
          </a:xfrm>
          <a:custGeom>
            <a:avLst/>
            <a:gdLst>
              <a:gd name="T0" fmla="*/ 21600 w 21600"/>
              <a:gd name="T1" fmla="*/ 6079 h 21600"/>
              <a:gd name="T2" fmla="*/ 15126 w 21600"/>
              <a:gd name="T3" fmla="*/ 0 h 21600"/>
              <a:gd name="T4" fmla="*/ 15126 w 21600"/>
              <a:gd name="T5" fmla="*/ 2912 h 21600"/>
              <a:gd name="T6" fmla="*/ 12427 w 21600"/>
              <a:gd name="T7" fmla="*/ 2912 h 21600"/>
              <a:gd name="T8" fmla="*/ 0 w 21600"/>
              <a:gd name="T9" fmla="*/ 12158 h 21600"/>
              <a:gd name="T10" fmla="*/ 0 w 21600"/>
              <a:gd name="T11" fmla="*/ 21600 h 21600"/>
              <a:gd name="T12" fmla="*/ 6474 w 21600"/>
              <a:gd name="T13" fmla="*/ 21600 h 21600"/>
              <a:gd name="T14" fmla="*/ 6474 w 21600"/>
              <a:gd name="T15" fmla="*/ 12158 h 21600"/>
              <a:gd name="T16" fmla="*/ 12427 w 21600"/>
              <a:gd name="T17" fmla="*/ 9246 h 21600"/>
              <a:gd name="T18" fmla="*/ 15126 w 21600"/>
              <a:gd name="T19" fmla="*/ 9246 h 21600"/>
              <a:gd name="T20" fmla="*/ 15126 w 21600"/>
              <a:gd name="T21" fmla="*/ 12158 h 21600"/>
              <a:gd name="T22" fmla="*/ 12427 w 21600"/>
              <a:gd name="T23" fmla="*/ 2912 h 21600"/>
              <a:gd name="T24" fmla="*/ 18227 w 21600"/>
              <a:gd name="T25" fmla="*/ 924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T22" t="T23" r="T24" b="T2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9517064" y="5157788"/>
            <a:ext cx="115093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500"/>
              </a:spcBef>
              <a:buClrTx/>
            </a:pPr>
            <a:r>
              <a:rPr lang="et-EE" altLang="en-US" b="1" dirty="0">
                <a:solidFill>
                  <a:schemeClr val="tx1"/>
                </a:solidFill>
                <a:latin typeface="+mn-lt"/>
              </a:rPr>
              <a:t>VT</a:t>
            </a:r>
            <a:endParaRPr lang="ru-RU" altLang="en-US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945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4508501"/>
            <a:ext cx="1408113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69" name="Freeform 9"/>
          <p:cNvSpPr>
            <a:spLocks noChangeArrowheads="1"/>
          </p:cNvSpPr>
          <p:nvPr/>
        </p:nvSpPr>
        <p:spPr bwMode="auto">
          <a:xfrm rot="16200000">
            <a:off x="3116672" y="4104869"/>
            <a:ext cx="1921647" cy="2443160"/>
          </a:xfrm>
          <a:custGeom>
            <a:avLst/>
            <a:gdLst>
              <a:gd name="T0" fmla="*/ 21600 w 21600"/>
              <a:gd name="T1" fmla="*/ 6079 h 21600"/>
              <a:gd name="T2" fmla="*/ 15126 w 21600"/>
              <a:gd name="T3" fmla="*/ 0 h 21600"/>
              <a:gd name="T4" fmla="*/ 15126 w 21600"/>
              <a:gd name="T5" fmla="*/ 2912 h 21600"/>
              <a:gd name="T6" fmla="*/ 12427 w 21600"/>
              <a:gd name="T7" fmla="*/ 2912 h 21600"/>
              <a:gd name="T8" fmla="*/ 0 w 21600"/>
              <a:gd name="T9" fmla="*/ 12158 h 21600"/>
              <a:gd name="T10" fmla="*/ 0 w 21600"/>
              <a:gd name="T11" fmla="*/ 21600 h 21600"/>
              <a:gd name="T12" fmla="*/ 6474 w 21600"/>
              <a:gd name="T13" fmla="*/ 21600 h 21600"/>
              <a:gd name="T14" fmla="*/ 6474 w 21600"/>
              <a:gd name="T15" fmla="*/ 12158 h 21600"/>
              <a:gd name="T16" fmla="*/ 12427 w 21600"/>
              <a:gd name="T17" fmla="*/ 9246 h 21600"/>
              <a:gd name="T18" fmla="*/ 15126 w 21600"/>
              <a:gd name="T19" fmla="*/ 9246 h 21600"/>
              <a:gd name="T20" fmla="*/ 15126 w 21600"/>
              <a:gd name="T21" fmla="*/ 12158 h 21600"/>
              <a:gd name="T22" fmla="*/ 12427 w 21600"/>
              <a:gd name="T23" fmla="*/ 2912 h 21600"/>
              <a:gd name="T24" fmla="*/ 18227 w 21600"/>
              <a:gd name="T25" fmla="*/ 924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T22" t="T23" r="T24" b="T2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4570" name="Text Box 10"/>
          <p:cNvSpPr txBox="1">
            <a:spLocks noChangeArrowheads="1"/>
          </p:cNvSpPr>
          <p:nvPr/>
        </p:nvSpPr>
        <p:spPr bwMode="auto">
          <a:xfrm>
            <a:off x="1847850" y="5084763"/>
            <a:ext cx="115093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500"/>
              </a:spcBef>
              <a:buClrTx/>
            </a:pPr>
            <a:r>
              <a:rPr lang="et-EE" altLang="en-US" b="1" dirty="0">
                <a:solidFill>
                  <a:schemeClr val="tx1"/>
                </a:solidFill>
                <a:latin typeface="+mn-lt"/>
              </a:rPr>
              <a:t>UT</a:t>
            </a:r>
            <a:endParaRPr lang="ru-RU" alt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4571" name="Text Box 11"/>
          <p:cNvSpPr txBox="1">
            <a:spLocks noChangeArrowheads="1"/>
          </p:cNvSpPr>
          <p:nvPr/>
        </p:nvSpPr>
        <p:spPr bwMode="auto">
          <a:xfrm>
            <a:off x="2278504" y="3665389"/>
            <a:ext cx="3241431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500"/>
              </a:spcBef>
              <a:buClrTx/>
            </a:pPr>
            <a:r>
              <a:rPr lang="et-EE" altLang="en-US" b="1" dirty="0">
                <a:solidFill>
                  <a:schemeClr val="tx1"/>
                </a:solidFill>
                <a:latin typeface="+mn-lt"/>
              </a:rPr>
              <a:t>Heebrea kiri</a:t>
            </a:r>
          </a:p>
        </p:txBody>
      </p:sp>
      <p:sp>
        <p:nvSpPr>
          <p:cNvPr id="194572" name="Text Box 12"/>
          <p:cNvSpPr txBox="1">
            <a:spLocks noChangeArrowheads="1"/>
          </p:cNvSpPr>
          <p:nvPr/>
        </p:nvSpPr>
        <p:spPr bwMode="auto">
          <a:xfrm>
            <a:off x="1415605" y="937779"/>
            <a:ext cx="288061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500"/>
              </a:spcBef>
              <a:buClrTx/>
            </a:pPr>
            <a:r>
              <a:rPr lang="et-EE" altLang="en-US" b="1" dirty="0">
                <a:solidFill>
                  <a:schemeClr val="tx1"/>
                </a:solidFill>
                <a:latin typeface="+mn-lt"/>
              </a:rPr>
              <a:t>Ilm 22:1-4</a:t>
            </a:r>
          </a:p>
        </p:txBody>
      </p:sp>
      <p:sp>
        <p:nvSpPr>
          <p:cNvPr id="194573" name="Freeform 13"/>
          <p:cNvSpPr>
            <a:spLocks noChangeArrowheads="1"/>
          </p:cNvSpPr>
          <p:nvPr/>
        </p:nvSpPr>
        <p:spPr bwMode="auto">
          <a:xfrm>
            <a:off x="2855915" y="937780"/>
            <a:ext cx="1800224" cy="2491222"/>
          </a:xfrm>
          <a:custGeom>
            <a:avLst/>
            <a:gdLst>
              <a:gd name="T0" fmla="*/ 21600 w 21600"/>
              <a:gd name="T1" fmla="*/ 6079 h 21600"/>
              <a:gd name="T2" fmla="*/ 15126 w 21600"/>
              <a:gd name="T3" fmla="*/ 0 h 21600"/>
              <a:gd name="T4" fmla="*/ 15126 w 21600"/>
              <a:gd name="T5" fmla="*/ 2912 h 21600"/>
              <a:gd name="T6" fmla="*/ 12427 w 21600"/>
              <a:gd name="T7" fmla="*/ 2912 h 21600"/>
              <a:gd name="T8" fmla="*/ 0 w 21600"/>
              <a:gd name="T9" fmla="*/ 12158 h 21600"/>
              <a:gd name="T10" fmla="*/ 0 w 21600"/>
              <a:gd name="T11" fmla="*/ 21600 h 21600"/>
              <a:gd name="T12" fmla="*/ 6474 w 21600"/>
              <a:gd name="T13" fmla="*/ 21600 h 21600"/>
              <a:gd name="T14" fmla="*/ 6474 w 21600"/>
              <a:gd name="T15" fmla="*/ 12158 h 21600"/>
              <a:gd name="T16" fmla="*/ 12427 w 21600"/>
              <a:gd name="T17" fmla="*/ 9246 h 21600"/>
              <a:gd name="T18" fmla="*/ 15126 w 21600"/>
              <a:gd name="T19" fmla="*/ 9246 h 21600"/>
              <a:gd name="T20" fmla="*/ 15126 w 21600"/>
              <a:gd name="T21" fmla="*/ 12158 h 21600"/>
              <a:gd name="T22" fmla="*/ 12427 w 21600"/>
              <a:gd name="T23" fmla="*/ 2912 h 21600"/>
              <a:gd name="T24" fmla="*/ 18227 w 21600"/>
              <a:gd name="T25" fmla="*/ 924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T22" t="T23" r="T24" b="T2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10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1000"/>
                                        <p:tgtEl>
                                          <p:spTgt spid="19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2000"/>
                                        <p:tgtEl>
                                          <p:spTgt spid="194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4" dur="5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8" dur="500"/>
                                        <p:tgtEl>
                                          <p:spTgt spid="19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2" dur="1000"/>
                                        <p:tgtEl>
                                          <p:spTgt spid="19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6" dur="1000"/>
                                        <p:tgtEl>
                                          <p:spTgt spid="194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1" dur="500"/>
                                        <p:tgtEl>
                                          <p:spTgt spid="194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6" dur="500"/>
                                        <p:tgtEl>
                                          <p:spTgt spid="194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1" dur="500"/>
                                        <p:tgtEl>
                                          <p:spTgt spid="194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4" grpId="0" animBg="1"/>
      <p:bldP spid="194566" grpId="0" animBg="1"/>
      <p:bldP spid="194569" grpId="0" animBg="1"/>
      <p:bldP spid="1945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63E1F7-41B7-4759-8781-438BCECDF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94" y="0"/>
            <a:ext cx="385762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4F4623-C3C5-4438-80E4-B1FCEA4F3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68" y="119269"/>
            <a:ext cx="4393094" cy="658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1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C1B3B6-DC79-41DA-9A53-85C0FE7F8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591" y="449973"/>
            <a:ext cx="3915321" cy="53442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BAD864-D94E-4072-9E14-EB5656A01F47}"/>
              </a:ext>
            </a:extLst>
          </p:cNvPr>
          <p:cNvSpPr txBox="1"/>
          <p:nvPr/>
        </p:nvSpPr>
        <p:spPr>
          <a:xfrm rot="20978775">
            <a:off x="345153" y="536785"/>
            <a:ext cx="417940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“Ma pole see, </a:t>
            </a:r>
            <a:r>
              <a:rPr lang="en-CA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kes</a:t>
            </a:r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 ma </a:t>
            </a:r>
            <a:r>
              <a:rPr lang="en-CA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olin</a:t>
            </a:r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 </a:t>
            </a:r>
            <a:r>
              <a:rPr lang="en-CA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eile</a:t>
            </a:r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.”</a:t>
            </a:r>
            <a:endParaRPr lang="et-EE" sz="2400" b="1" i="1" dirty="0">
              <a:solidFill>
                <a:srgbClr val="92D050"/>
              </a:solidFill>
              <a:effectLst/>
              <a:latin typeface="Tempus Sans ITC" panose="04020404030D07020202" pitchFamily="82" charset="0"/>
            </a:endParaRPr>
          </a:p>
          <a:p>
            <a:pPr algn="l"/>
            <a:endParaRPr lang="en-CA" sz="2400" b="1" i="1" dirty="0">
              <a:solidFill>
                <a:srgbClr val="92D050"/>
              </a:solidFill>
              <a:effectLst/>
              <a:latin typeface="Tempus Sans ITC" panose="04020404030D07020202" pitchFamily="82" charset="0"/>
            </a:endParaRPr>
          </a:p>
          <a:p>
            <a:pPr algn="l"/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“Minu </a:t>
            </a:r>
            <a:r>
              <a:rPr lang="en-CA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laegas</a:t>
            </a:r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, </a:t>
            </a:r>
            <a:r>
              <a:rPr lang="en-CA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minu</a:t>
            </a:r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 </a:t>
            </a:r>
            <a:r>
              <a:rPr lang="en-CA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kübar</a:t>
            </a:r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, </a:t>
            </a:r>
            <a:r>
              <a:rPr lang="en-CA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minu</a:t>
            </a:r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 </a:t>
            </a:r>
            <a:r>
              <a:rPr lang="en-CA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mõõk</a:t>
            </a:r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! Minu </a:t>
            </a:r>
            <a:r>
              <a:rPr lang="en-CA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pruut</a:t>
            </a:r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 </a:t>
            </a:r>
            <a:r>
              <a:rPr lang="en-CA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ootab</a:t>
            </a:r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 mind!”</a:t>
            </a:r>
          </a:p>
          <a:p>
            <a:pPr algn="l"/>
            <a:endParaRPr lang="et-EE" sz="2400" b="1" i="1" dirty="0">
              <a:solidFill>
                <a:srgbClr val="92D050"/>
              </a:solidFill>
              <a:effectLst/>
              <a:latin typeface="Tempus Sans ITC" panose="04020404030D07020202" pitchFamily="82" charset="0"/>
            </a:endParaRPr>
          </a:p>
          <a:p>
            <a:pPr algn="l"/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“</a:t>
            </a:r>
            <a:r>
              <a:rPr lang="en-CA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Siim</a:t>
            </a:r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 </a:t>
            </a:r>
            <a:r>
              <a:rPr lang="en-CA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ootab</a:t>
            </a:r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 </a:t>
            </a:r>
            <a:r>
              <a:rPr lang="en-CA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kloostri</a:t>
            </a:r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 </a:t>
            </a:r>
            <a:r>
              <a:rPr lang="en-CA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taga</a:t>
            </a:r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 </a:t>
            </a:r>
            <a:r>
              <a:rPr lang="en-CA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metsas</a:t>
            </a:r>
            <a:r>
              <a:rPr lang="en-CA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.”</a:t>
            </a:r>
          </a:p>
          <a:p>
            <a:pPr algn="l"/>
            <a:endParaRPr lang="et-EE" sz="2400" b="1" i="1" dirty="0">
              <a:solidFill>
                <a:srgbClr val="92D050"/>
              </a:solidFill>
              <a:effectLst/>
              <a:latin typeface="Tempus Sans ITC" panose="04020404030D07020202" pitchFamily="82" charset="0"/>
            </a:endParaRPr>
          </a:p>
          <a:p>
            <a:r>
              <a:rPr lang="en-CA" sz="2400" b="1" i="1" dirty="0">
                <a:solidFill>
                  <a:srgbClr val="92D050"/>
                </a:solidFill>
                <a:latin typeface="Tempus Sans ITC" panose="04020404030D07020202" pitchFamily="82" charset="0"/>
              </a:rPr>
              <a:t>“</a:t>
            </a:r>
            <a:r>
              <a:rPr lang="en-CA" sz="2400" b="1" i="1" dirty="0" err="1">
                <a:solidFill>
                  <a:srgbClr val="92D050"/>
                </a:solidFill>
                <a:latin typeface="Tempus Sans ITC" panose="04020404030D07020202" pitchFamily="82" charset="0"/>
              </a:rPr>
              <a:t>Oled</a:t>
            </a:r>
            <a:r>
              <a:rPr lang="en-CA" sz="2400" b="1" i="1" dirty="0">
                <a:solidFill>
                  <a:srgbClr val="92D050"/>
                </a:solidFill>
                <a:latin typeface="Tempus Sans ITC" panose="04020404030D07020202" pitchFamily="82" charset="0"/>
              </a:rPr>
              <a:t> </a:t>
            </a:r>
            <a:r>
              <a:rPr lang="en-CA" sz="2400" b="1" i="1" dirty="0" err="1">
                <a:solidFill>
                  <a:srgbClr val="92D050"/>
                </a:solidFill>
                <a:latin typeface="Tempus Sans ITC" panose="04020404030D07020202" pitchFamily="82" charset="0"/>
              </a:rPr>
              <a:t>sa</a:t>
            </a:r>
            <a:r>
              <a:rPr lang="en-CA" sz="2400" b="1" i="1" dirty="0">
                <a:solidFill>
                  <a:srgbClr val="92D050"/>
                </a:solidFill>
                <a:latin typeface="Tempus Sans ITC" panose="04020404030D07020202" pitchFamily="82" charset="0"/>
              </a:rPr>
              <a:t> </a:t>
            </a:r>
            <a:r>
              <a:rPr lang="en-CA" sz="2400" b="1" i="1" dirty="0" err="1">
                <a:solidFill>
                  <a:srgbClr val="92D050"/>
                </a:solidFill>
                <a:latin typeface="Tempus Sans ITC" panose="04020404030D07020202" pitchFamily="82" charset="0"/>
              </a:rPr>
              <a:t>tont</a:t>
            </a:r>
            <a:r>
              <a:rPr lang="en-CA" sz="2400" b="1" i="1" dirty="0">
                <a:solidFill>
                  <a:srgbClr val="92D050"/>
                </a:solidFill>
                <a:latin typeface="Tempus Sans ITC" panose="04020404030D07020202" pitchFamily="82" charset="0"/>
              </a:rPr>
              <a:t> </a:t>
            </a:r>
            <a:r>
              <a:rPr lang="en-CA" sz="2400" b="1" i="1" dirty="0" err="1">
                <a:solidFill>
                  <a:srgbClr val="92D050"/>
                </a:solidFill>
                <a:latin typeface="Tempus Sans ITC" panose="04020404030D07020202" pitchFamily="82" charset="0"/>
              </a:rPr>
              <a:t>või</a:t>
            </a:r>
            <a:r>
              <a:rPr lang="en-CA" sz="2400" b="1" i="1" dirty="0">
                <a:solidFill>
                  <a:srgbClr val="92D050"/>
                </a:solidFill>
                <a:latin typeface="Tempus Sans ITC" panose="04020404030D07020202" pitchFamily="82" charset="0"/>
              </a:rPr>
              <a:t> </a:t>
            </a:r>
            <a:r>
              <a:rPr lang="en-CA" sz="2400" b="1" i="1" dirty="0" err="1">
                <a:solidFill>
                  <a:srgbClr val="92D050"/>
                </a:solidFill>
                <a:latin typeface="Tempus Sans ITC" panose="04020404030D07020202" pitchFamily="82" charset="0"/>
              </a:rPr>
              <a:t>inimene</a:t>
            </a:r>
            <a:r>
              <a:rPr lang="en-CA" sz="2400" b="1" i="1" dirty="0">
                <a:solidFill>
                  <a:srgbClr val="92D050"/>
                </a:solidFill>
                <a:latin typeface="Tempus Sans ITC" panose="04020404030D07020202" pitchFamily="82" charset="0"/>
              </a:rPr>
              <a:t>?”</a:t>
            </a:r>
          </a:p>
          <a:p>
            <a:pPr algn="l"/>
            <a:endParaRPr lang="et-EE" sz="2400" b="1" i="1" dirty="0">
              <a:solidFill>
                <a:srgbClr val="92D050"/>
              </a:solidFill>
              <a:effectLst/>
              <a:latin typeface="Tempus Sans ITC" panose="04020404030D07020202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AC3AFA-5F76-4A25-9E70-A358ED0594AC}"/>
              </a:ext>
            </a:extLst>
          </p:cNvPr>
          <p:cNvSpPr txBox="1"/>
          <p:nvPr/>
        </p:nvSpPr>
        <p:spPr>
          <a:xfrm rot="20999241">
            <a:off x="8181615" y="2942225"/>
            <a:ext cx="394957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"</a:t>
            </a:r>
            <a:r>
              <a:rPr lang="fi-FI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Kohe</a:t>
            </a:r>
            <a:r>
              <a:rPr lang="fi-FI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 </a:t>
            </a:r>
            <a:r>
              <a:rPr lang="fi-FI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näha</a:t>
            </a:r>
            <a:r>
              <a:rPr lang="fi-FI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, et </a:t>
            </a:r>
            <a:r>
              <a:rPr lang="fi-FI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vanad</a:t>
            </a:r>
            <a:r>
              <a:rPr lang="fi-FI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 </a:t>
            </a:r>
            <a:r>
              <a:rPr lang="fi-FI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sõbrad</a:t>
            </a:r>
            <a:r>
              <a:rPr lang="fi-FI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!"</a:t>
            </a:r>
            <a:endParaRPr lang="et-EE" sz="2400" b="1" i="1" dirty="0">
              <a:solidFill>
                <a:srgbClr val="92D050"/>
              </a:solidFill>
              <a:effectLst/>
              <a:latin typeface="Tempus Sans ITC" panose="04020404030D07020202" pitchFamily="82" charset="0"/>
            </a:endParaRPr>
          </a:p>
          <a:p>
            <a:endParaRPr lang="et-EE" sz="2400" b="1" i="1" dirty="0">
              <a:solidFill>
                <a:srgbClr val="92D050"/>
              </a:solidFill>
              <a:latin typeface="Tempus Sans ITC" panose="04020404030D07020202" pitchFamily="82" charset="0"/>
            </a:endParaRPr>
          </a:p>
          <a:p>
            <a:r>
              <a:rPr lang="fi-FI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"</a:t>
            </a:r>
            <a:r>
              <a:rPr lang="fi-FI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Tegelikult</a:t>
            </a:r>
            <a:r>
              <a:rPr lang="fi-FI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 olen </a:t>
            </a:r>
            <a:r>
              <a:rPr lang="fi-FI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mina</a:t>
            </a:r>
            <a:r>
              <a:rPr lang="fi-FI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 Liivimaa </a:t>
            </a:r>
            <a:r>
              <a:rPr lang="fi-FI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parim</a:t>
            </a:r>
            <a:r>
              <a:rPr lang="fi-FI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 </a:t>
            </a:r>
            <a:r>
              <a:rPr lang="fi-FI" sz="2400" b="1" i="1" dirty="0" err="1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ratsutaja</a:t>
            </a:r>
            <a:r>
              <a:rPr lang="fi-FI" sz="2400" b="1" i="1" dirty="0">
                <a:solidFill>
                  <a:srgbClr val="92D050"/>
                </a:solidFill>
                <a:effectLst/>
                <a:latin typeface="Tempus Sans ITC" panose="04020404030D07020202" pitchFamily="82" charset="0"/>
              </a:rPr>
              <a:t>"</a:t>
            </a:r>
            <a:endParaRPr lang="et-EE" sz="2400" b="1" i="1" dirty="0">
              <a:solidFill>
                <a:srgbClr val="92D050"/>
              </a:solidFill>
              <a:effectLst/>
              <a:latin typeface="Tempus Sans ITC" panose="04020404030D07020202" pitchFamily="82" charset="0"/>
            </a:endParaRPr>
          </a:p>
          <a:p>
            <a:endParaRPr lang="et-EE" sz="2400" b="1" i="1" dirty="0">
              <a:solidFill>
                <a:srgbClr val="92D050"/>
              </a:solidFill>
              <a:latin typeface="Tempus Sans ITC" panose="04020404030D07020202" pitchFamily="82" charset="0"/>
            </a:endParaRPr>
          </a:p>
          <a:p>
            <a:r>
              <a:rPr lang="fi-FI" sz="2400" b="1" i="1" dirty="0">
                <a:solidFill>
                  <a:srgbClr val="92D050"/>
                </a:solidFill>
                <a:latin typeface="Tempus Sans ITC" panose="04020404030D07020202" pitchFamily="82" charset="0"/>
              </a:rPr>
              <a:t>“Kas </a:t>
            </a:r>
            <a:r>
              <a:rPr lang="fi-FI" sz="2400" b="1" i="1" dirty="0" err="1">
                <a:solidFill>
                  <a:srgbClr val="92D050"/>
                </a:solidFill>
                <a:latin typeface="Tempus Sans ITC" panose="04020404030D07020202" pitchFamily="82" charset="0"/>
              </a:rPr>
              <a:t>see</a:t>
            </a:r>
            <a:r>
              <a:rPr lang="fi-FI" sz="2400" b="1" i="1" dirty="0">
                <a:solidFill>
                  <a:srgbClr val="92D050"/>
                </a:solidFill>
                <a:latin typeface="Tempus Sans ITC" panose="04020404030D07020202" pitchFamily="82" charset="0"/>
              </a:rPr>
              <a:t> on </a:t>
            </a:r>
            <a:r>
              <a:rPr lang="fi-FI" sz="2400" b="1" i="1" dirty="0" err="1">
                <a:solidFill>
                  <a:srgbClr val="92D050"/>
                </a:solidFill>
                <a:latin typeface="Tempus Sans ITC" panose="04020404030D07020202" pitchFamily="82" charset="0"/>
              </a:rPr>
              <a:t>lõpp</a:t>
            </a:r>
            <a:r>
              <a:rPr lang="fi-FI" sz="2400" b="1" i="1" dirty="0">
                <a:solidFill>
                  <a:srgbClr val="92D050"/>
                </a:solidFill>
                <a:latin typeface="Tempus Sans ITC" panose="04020404030D07020202" pitchFamily="82" charset="0"/>
              </a:rPr>
              <a:t>? </a:t>
            </a:r>
            <a:r>
              <a:rPr lang="fi-FI" sz="2400" b="1" i="1" dirty="0" err="1">
                <a:solidFill>
                  <a:srgbClr val="92D050"/>
                </a:solidFill>
                <a:latin typeface="Tempus Sans ITC" panose="04020404030D07020202" pitchFamily="82" charset="0"/>
              </a:rPr>
              <a:t>See</a:t>
            </a:r>
            <a:r>
              <a:rPr lang="fi-FI" sz="2400" b="1" i="1" dirty="0">
                <a:solidFill>
                  <a:srgbClr val="92D050"/>
                </a:solidFill>
                <a:latin typeface="Tempus Sans ITC" panose="04020404030D07020202" pitchFamily="82" charset="0"/>
              </a:rPr>
              <a:t> ei ole </a:t>
            </a:r>
            <a:r>
              <a:rPr lang="fi-FI" sz="2400" b="1" i="1" dirty="0" err="1">
                <a:solidFill>
                  <a:srgbClr val="92D050"/>
                </a:solidFill>
                <a:latin typeface="Tempus Sans ITC" panose="04020404030D07020202" pitchFamily="82" charset="0"/>
              </a:rPr>
              <a:t>lõpp</a:t>
            </a:r>
            <a:r>
              <a:rPr lang="fi-FI" sz="2400" b="1" i="1" dirty="0">
                <a:solidFill>
                  <a:srgbClr val="92D050"/>
                </a:solidFill>
                <a:latin typeface="Tempus Sans ITC" panose="04020404030D07020202" pitchFamily="82" charset="0"/>
              </a:rPr>
              <a:t>. </a:t>
            </a:r>
            <a:r>
              <a:rPr lang="fi-FI" sz="2400" b="1" i="1" dirty="0" err="1">
                <a:solidFill>
                  <a:srgbClr val="92D050"/>
                </a:solidFill>
                <a:latin typeface="Tempus Sans ITC" panose="04020404030D07020202" pitchFamily="82" charset="0"/>
              </a:rPr>
              <a:t>Kõik</a:t>
            </a:r>
            <a:r>
              <a:rPr lang="fi-FI" sz="2400" b="1" i="1" dirty="0">
                <a:solidFill>
                  <a:srgbClr val="92D050"/>
                </a:solidFill>
                <a:latin typeface="Tempus Sans ITC" panose="04020404030D07020202" pitchFamily="82" charset="0"/>
              </a:rPr>
              <a:t> </a:t>
            </a:r>
            <a:r>
              <a:rPr lang="fi-FI" sz="2400" b="1" i="1" dirty="0" err="1">
                <a:solidFill>
                  <a:srgbClr val="92D050"/>
                </a:solidFill>
                <a:latin typeface="Tempus Sans ITC" panose="04020404030D07020202" pitchFamily="82" charset="0"/>
              </a:rPr>
              <a:t>kestab</a:t>
            </a:r>
            <a:r>
              <a:rPr lang="fi-FI" sz="2400" b="1" i="1" dirty="0">
                <a:solidFill>
                  <a:srgbClr val="92D050"/>
                </a:solidFill>
                <a:latin typeface="Tempus Sans ITC" panose="04020404030D07020202" pitchFamily="82" charset="0"/>
              </a:rPr>
              <a:t> </a:t>
            </a:r>
            <a:r>
              <a:rPr lang="fi-FI" sz="2400" b="1" i="1" dirty="0" err="1">
                <a:solidFill>
                  <a:srgbClr val="92D050"/>
                </a:solidFill>
                <a:latin typeface="Tempus Sans ITC" panose="04020404030D07020202" pitchFamily="82" charset="0"/>
              </a:rPr>
              <a:t>edasi</a:t>
            </a:r>
            <a:r>
              <a:rPr lang="fi-FI" sz="2400" b="1" i="1" dirty="0">
                <a:solidFill>
                  <a:srgbClr val="92D050"/>
                </a:solidFill>
                <a:latin typeface="Tempus Sans ITC" panose="04020404030D07020202" pitchFamily="82" charset="0"/>
              </a:rPr>
              <a:t>.”</a:t>
            </a:r>
            <a:endParaRPr lang="et-EE" sz="2400" b="1" i="1" dirty="0">
              <a:solidFill>
                <a:srgbClr val="92D050"/>
              </a:solidFill>
              <a:latin typeface="Tempus Sans ITC" panose="04020404030D07020202" pitchFamily="82" charset="0"/>
            </a:endParaRPr>
          </a:p>
          <a:p>
            <a:endParaRPr lang="en-CA" sz="2400" b="1" i="1" dirty="0">
              <a:solidFill>
                <a:srgbClr val="92D050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75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E57CE4-E4A6-42C1-913B-C5CAFB280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30" y="0"/>
            <a:ext cx="11225503" cy="66005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8ADB69-4AD2-46EC-9F37-8E3EAED3D3D7}"/>
              </a:ext>
            </a:extLst>
          </p:cNvPr>
          <p:cNvSpPr txBox="1"/>
          <p:nvPr/>
        </p:nvSpPr>
        <p:spPr>
          <a:xfrm>
            <a:off x="359230" y="6485847"/>
            <a:ext cx="8327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dirty="0"/>
              <a:t>https://www.chrisharrison.net/index.php/visualizations/BibleViz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C079C-2CC9-4267-9D3D-F88D833EC074}"/>
              </a:ext>
            </a:extLst>
          </p:cNvPr>
          <p:cNvSpPr txBox="1"/>
          <p:nvPr/>
        </p:nvSpPr>
        <p:spPr>
          <a:xfrm>
            <a:off x="607267" y="257404"/>
            <a:ext cx="19635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0" i="0" dirty="0">
                <a:effectLst/>
                <a:latin typeface="Verdana" panose="020B0604030504040204" pitchFamily="34" charset="0"/>
              </a:rPr>
              <a:t>63,779 cross references 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771204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212F91-E6D7-4211-AEB0-B1C76CC77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56" y="-354168"/>
            <a:ext cx="10307488" cy="681132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3D6A9C-8A22-4A45-9013-D7677877D36E}"/>
              </a:ext>
            </a:extLst>
          </p:cNvPr>
          <p:cNvCxnSpPr/>
          <p:nvPr/>
        </p:nvCxnSpPr>
        <p:spPr>
          <a:xfrm>
            <a:off x="4177717" y="6342077"/>
            <a:ext cx="25166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604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12455-AA28-4778-8872-AA537E724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440" y="0"/>
            <a:ext cx="459346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0AC044-6409-43A1-B95D-14F4F6EA2178}"/>
              </a:ext>
            </a:extLst>
          </p:cNvPr>
          <p:cNvSpPr txBox="1"/>
          <p:nvPr/>
        </p:nvSpPr>
        <p:spPr>
          <a:xfrm>
            <a:off x="1673317" y="1062345"/>
            <a:ext cx="45934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 err="1"/>
              <a:t>ennäe</a:t>
            </a:r>
            <a:r>
              <a:rPr lang="en-CA" sz="2400" dirty="0"/>
              <a:t>: </a:t>
            </a:r>
            <a:r>
              <a:rPr lang="en-CA" sz="2400" dirty="0" err="1"/>
              <a:t>valge</a:t>
            </a:r>
            <a:r>
              <a:rPr lang="en-CA" sz="2400" dirty="0"/>
              <a:t> </a:t>
            </a:r>
            <a:r>
              <a:rPr lang="en-CA" sz="2400" dirty="0" err="1"/>
              <a:t>hobune</a:t>
            </a:r>
            <a:r>
              <a:rPr lang="en-CA" sz="2400" dirty="0"/>
              <a:t>! </a:t>
            </a:r>
            <a:r>
              <a:rPr lang="en-CA" sz="2400" dirty="0" err="1"/>
              <a:t>Selle</a:t>
            </a:r>
            <a:r>
              <a:rPr lang="en-CA" sz="2400" dirty="0"/>
              <a:t> </a:t>
            </a:r>
            <a:r>
              <a:rPr lang="en-CA" sz="2400" dirty="0" err="1"/>
              <a:t>nimi</a:t>
            </a:r>
            <a:r>
              <a:rPr lang="en-CA" sz="2400" dirty="0"/>
              <a:t>, </a:t>
            </a:r>
            <a:r>
              <a:rPr lang="en-CA" sz="2400" dirty="0" err="1"/>
              <a:t>kes</a:t>
            </a:r>
            <a:r>
              <a:rPr lang="en-CA" sz="2400" dirty="0"/>
              <a:t> </a:t>
            </a:r>
            <a:r>
              <a:rPr lang="en-CA" sz="2400" dirty="0" err="1"/>
              <a:t>tema</a:t>
            </a:r>
            <a:r>
              <a:rPr lang="en-CA" sz="2400" dirty="0"/>
              <a:t> </a:t>
            </a:r>
            <a:r>
              <a:rPr lang="en-CA" sz="2400" dirty="0" err="1"/>
              <a:t>seljas</a:t>
            </a:r>
            <a:r>
              <a:rPr lang="en-CA" sz="2400" dirty="0"/>
              <a:t> </a:t>
            </a:r>
            <a:r>
              <a:rPr lang="en-CA" sz="2400" dirty="0" err="1"/>
              <a:t>istus</a:t>
            </a:r>
            <a:r>
              <a:rPr lang="en-CA" sz="2400" dirty="0"/>
              <a:t>, on </a:t>
            </a:r>
            <a:r>
              <a:rPr lang="en-CA" sz="2400" dirty="0" err="1"/>
              <a:t>Ustav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Tõeline</a:t>
            </a:r>
            <a:r>
              <a:rPr lang="en-CA" sz="2400" dirty="0"/>
              <a:t> </a:t>
            </a:r>
            <a:r>
              <a:rPr lang="en-CA" sz="2400" dirty="0" err="1"/>
              <a:t>ning</a:t>
            </a:r>
            <a:r>
              <a:rPr lang="en-CA" sz="2400" dirty="0"/>
              <a:t> </a:t>
            </a:r>
            <a:r>
              <a:rPr lang="en-CA" sz="2400" dirty="0" err="1"/>
              <a:t>tema</a:t>
            </a:r>
            <a:r>
              <a:rPr lang="en-CA" sz="2400" dirty="0"/>
              <a:t> </a:t>
            </a:r>
            <a:r>
              <a:rPr lang="en-CA" sz="2400" dirty="0" err="1"/>
              <a:t>mõistab</a:t>
            </a:r>
            <a:r>
              <a:rPr lang="en-CA" sz="2400" dirty="0"/>
              <a:t> </a:t>
            </a:r>
            <a:r>
              <a:rPr lang="en-CA" sz="2400" dirty="0" err="1"/>
              <a:t>kohut</a:t>
            </a:r>
            <a:r>
              <a:rPr lang="et-EE" sz="2400" dirty="0"/>
              <a:t>…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tal</a:t>
            </a:r>
            <a:r>
              <a:rPr lang="en-CA" sz="2400" dirty="0"/>
              <a:t> </a:t>
            </a:r>
            <a:r>
              <a:rPr lang="en-CA" sz="2400" dirty="0" err="1"/>
              <a:t>oli</a:t>
            </a:r>
            <a:r>
              <a:rPr lang="en-CA" sz="2400" dirty="0"/>
              <a:t> </a:t>
            </a:r>
            <a:r>
              <a:rPr lang="en-CA" sz="2400" dirty="0" err="1"/>
              <a:t>üll</a:t>
            </a:r>
            <a:r>
              <a:rPr lang="en-CA" sz="2400" dirty="0"/>
              <a:t> </a:t>
            </a:r>
            <a:r>
              <a:rPr lang="en-CA" sz="2400" dirty="0" err="1"/>
              <a:t>verre</a:t>
            </a:r>
            <a:r>
              <a:rPr lang="en-CA" sz="2400" dirty="0"/>
              <a:t> </a:t>
            </a:r>
            <a:r>
              <a:rPr lang="en-CA" sz="2400" dirty="0" err="1"/>
              <a:t>kastetud</a:t>
            </a:r>
            <a:r>
              <a:rPr lang="en-CA" sz="2400" dirty="0"/>
              <a:t> </a:t>
            </a:r>
            <a:r>
              <a:rPr lang="en-CA" sz="2400" dirty="0" err="1"/>
              <a:t>kuub</a:t>
            </a:r>
            <a:r>
              <a:rPr lang="en-CA" sz="2400" dirty="0"/>
              <a:t> </a:t>
            </a:r>
            <a:r>
              <a:rPr lang="en-CA" sz="2400" dirty="0" err="1"/>
              <a:t>ning</a:t>
            </a:r>
            <a:r>
              <a:rPr lang="en-CA" sz="2400" dirty="0"/>
              <a:t> </a:t>
            </a:r>
            <a:r>
              <a:rPr lang="en-CA" sz="2400" dirty="0" err="1"/>
              <a:t>oli</a:t>
            </a:r>
            <a:r>
              <a:rPr lang="en-CA" sz="2400" dirty="0"/>
              <a:t> </a:t>
            </a:r>
            <a:r>
              <a:rPr lang="en-CA" sz="2400" dirty="0" err="1"/>
              <a:t>nimetatud</a:t>
            </a:r>
            <a:r>
              <a:rPr lang="en-CA" sz="2400" dirty="0"/>
              <a:t> </a:t>
            </a:r>
            <a:r>
              <a:rPr lang="en-CA" sz="2400" dirty="0" err="1"/>
              <a:t>tema</a:t>
            </a:r>
            <a:r>
              <a:rPr lang="en-CA" sz="2400" dirty="0"/>
              <a:t> </a:t>
            </a:r>
            <a:r>
              <a:rPr lang="en-CA" sz="2400" dirty="0" err="1"/>
              <a:t>nimi</a:t>
            </a:r>
            <a:r>
              <a:rPr lang="en-CA" sz="2400" dirty="0"/>
              <a:t> - </a:t>
            </a:r>
            <a:r>
              <a:rPr lang="en-CA" sz="2400" dirty="0" err="1"/>
              <a:t>Jumala</a:t>
            </a:r>
            <a:r>
              <a:rPr lang="en-CA" sz="2400" dirty="0"/>
              <a:t> </a:t>
            </a:r>
            <a:r>
              <a:rPr lang="en-CA" sz="2400" dirty="0" err="1"/>
              <a:t>Sõna</a:t>
            </a:r>
            <a:r>
              <a:rPr lang="en-CA" sz="2400" dirty="0"/>
              <a:t>…</a:t>
            </a:r>
            <a:r>
              <a:rPr lang="et-EE" sz="2400" dirty="0"/>
              <a:t>. </a:t>
            </a:r>
            <a:r>
              <a:rPr lang="en-CA" sz="2400" dirty="0" err="1"/>
              <a:t>Ja</a:t>
            </a:r>
            <a:r>
              <a:rPr lang="en-CA" sz="2400" dirty="0"/>
              <a:t> ta </a:t>
            </a:r>
            <a:r>
              <a:rPr lang="en-CA" sz="2400" dirty="0" err="1"/>
              <a:t>suust</a:t>
            </a:r>
            <a:r>
              <a:rPr lang="en-CA" sz="2400" dirty="0"/>
              <a:t> </a:t>
            </a:r>
            <a:r>
              <a:rPr lang="en-CA" sz="2400" dirty="0" err="1"/>
              <a:t>välkus</a:t>
            </a:r>
            <a:r>
              <a:rPr lang="en-CA" sz="2400" dirty="0"/>
              <a:t> </a:t>
            </a:r>
            <a:r>
              <a:rPr lang="en-CA" sz="2400" dirty="0" err="1"/>
              <a:t>vahe</a:t>
            </a:r>
            <a:r>
              <a:rPr lang="en-CA" sz="2400" dirty="0"/>
              <a:t> </a:t>
            </a:r>
            <a:r>
              <a:rPr lang="en-CA" sz="2400" dirty="0" err="1"/>
              <a:t>mõõk</a:t>
            </a:r>
            <a:r>
              <a:rPr lang="en-CA" sz="2400" dirty="0"/>
              <a:t>, et </a:t>
            </a:r>
            <a:r>
              <a:rPr lang="en-CA" sz="2400" dirty="0" err="1"/>
              <a:t>sellega</a:t>
            </a:r>
            <a:r>
              <a:rPr lang="en-CA" sz="2400" dirty="0"/>
              <a:t> </a:t>
            </a:r>
            <a:r>
              <a:rPr lang="en-CA" sz="2400" dirty="0" err="1"/>
              <a:t>raiuda</a:t>
            </a:r>
            <a:r>
              <a:rPr lang="en-CA" sz="2400" dirty="0"/>
              <a:t> </a:t>
            </a:r>
            <a:r>
              <a:rPr lang="en-CA" sz="2400" dirty="0" err="1"/>
              <a:t>paganaid</a:t>
            </a:r>
            <a:r>
              <a:rPr lang="en-CA" sz="2400" dirty="0"/>
              <a:t>, </a:t>
            </a:r>
            <a:r>
              <a:rPr lang="en-CA" sz="2400" dirty="0" err="1"/>
              <a:t>ning</a:t>
            </a:r>
            <a:r>
              <a:rPr lang="en-CA" sz="2400" dirty="0"/>
              <a:t> </a:t>
            </a:r>
            <a:r>
              <a:rPr lang="en-CA" sz="2400" dirty="0" err="1"/>
              <a:t>tema</a:t>
            </a:r>
            <a:r>
              <a:rPr lang="en-CA" sz="2400" dirty="0"/>
              <a:t> </a:t>
            </a:r>
            <a:r>
              <a:rPr lang="en-CA" sz="2400" dirty="0" err="1"/>
              <a:t>ise</a:t>
            </a:r>
            <a:r>
              <a:rPr lang="en-CA" sz="2400" dirty="0"/>
              <a:t> </a:t>
            </a:r>
            <a:r>
              <a:rPr lang="en-CA" sz="2400" dirty="0" err="1"/>
              <a:t>hoidis</a:t>
            </a:r>
            <a:r>
              <a:rPr lang="en-CA" sz="2400" dirty="0"/>
              <a:t> </a:t>
            </a:r>
            <a:r>
              <a:rPr lang="en-CA" sz="2400" dirty="0" err="1"/>
              <a:t>neid</a:t>
            </a:r>
            <a:r>
              <a:rPr lang="en-CA" sz="2400" dirty="0"/>
              <a:t> </a:t>
            </a:r>
            <a:r>
              <a:rPr lang="en-CA" sz="2400" dirty="0" err="1"/>
              <a:t>raudsauaga</a:t>
            </a:r>
            <a:r>
              <a:rPr lang="en-CA" sz="2400" dirty="0"/>
              <a:t> </a:t>
            </a:r>
            <a:r>
              <a:rPr lang="en-CA" sz="2400" dirty="0" err="1"/>
              <a:t>kui</a:t>
            </a:r>
            <a:r>
              <a:rPr lang="en-CA" sz="2400" dirty="0"/>
              <a:t> </a:t>
            </a:r>
            <a:r>
              <a:rPr lang="en-CA" sz="2400" dirty="0" err="1"/>
              <a:t>karjane</a:t>
            </a:r>
            <a:r>
              <a:rPr lang="en-CA" sz="2400" dirty="0"/>
              <a:t>.</a:t>
            </a:r>
            <a:r>
              <a:rPr lang="et-EE" sz="2400" dirty="0"/>
              <a:t>      </a:t>
            </a:r>
          </a:p>
          <a:p>
            <a:r>
              <a:rPr lang="et-EE" sz="2400" dirty="0"/>
              <a:t>                       Ilm 19:11-15</a:t>
            </a:r>
            <a:endParaRPr lang="en-CA" sz="24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87DFDBB-F1C8-4F11-95C9-CFB1A37A5434}"/>
              </a:ext>
            </a:extLst>
          </p:cNvPr>
          <p:cNvCxnSpPr/>
          <p:nvPr/>
        </p:nvCxnSpPr>
        <p:spPr>
          <a:xfrm>
            <a:off x="3970050" y="4763386"/>
            <a:ext cx="2079875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DEE767C-4F90-4B09-A642-C64392F90B9A}"/>
              </a:ext>
            </a:extLst>
          </p:cNvPr>
          <p:cNvSpPr txBox="1"/>
          <p:nvPr/>
        </p:nvSpPr>
        <p:spPr>
          <a:xfrm>
            <a:off x="5964863" y="4540101"/>
            <a:ext cx="1733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>
                <a:solidFill>
                  <a:srgbClr val="FFFF00"/>
                </a:solidFill>
              </a:rPr>
              <a:t>Ps 2:9</a:t>
            </a:r>
            <a:br>
              <a:rPr lang="et-EE" sz="2400" dirty="0">
                <a:solidFill>
                  <a:srgbClr val="FFFF00"/>
                </a:solidFill>
              </a:rPr>
            </a:br>
            <a:r>
              <a:rPr lang="et-EE" sz="2400" dirty="0">
                <a:solidFill>
                  <a:srgbClr val="FFFF00"/>
                </a:solidFill>
              </a:rPr>
              <a:t>1Mo 49:10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545C56-1204-4401-8D8D-DCF5D1E7DBAE}"/>
              </a:ext>
            </a:extLst>
          </p:cNvPr>
          <p:cNvSpPr txBox="1"/>
          <p:nvPr/>
        </p:nvSpPr>
        <p:spPr>
          <a:xfrm>
            <a:off x="465830" y="3381605"/>
            <a:ext cx="173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err="1">
                <a:solidFill>
                  <a:srgbClr val="FFFF00"/>
                </a:solidFill>
              </a:rPr>
              <a:t>Jh</a:t>
            </a:r>
            <a:r>
              <a:rPr lang="et-EE" sz="2400" dirty="0">
                <a:solidFill>
                  <a:srgbClr val="FFFF00"/>
                </a:solidFill>
              </a:rPr>
              <a:t> 1:1</a:t>
            </a:r>
            <a:endParaRPr lang="en-CA" sz="2400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533F5C-9F21-4D03-B1E1-074053EB92BA}"/>
              </a:ext>
            </a:extLst>
          </p:cNvPr>
          <p:cNvCxnSpPr>
            <a:cxnSpLocks/>
          </p:cNvCxnSpPr>
          <p:nvPr/>
        </p:nvCxnSpPr>
        <p:spPr>
          <a:xfrm flipH="1">
            <a:off x="1446028" y="3654970"/>
            <a:ext cx="2232837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5D1B888-D777-4CE7-9F69-4213E0C0D4A7}"/>
              </a:ext>
            </a:extLst>
          </p:cNvPr>
          <p:cNvSpPr txBox="1"/>
          <p:nvPr/>
        </p:nvSpPr>
        <p:spPr>
          <a:xfrm>
            <a:off x="-74434" y="2226194"/>
            <a:ext cx="2021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err="1">
                <a:solidFill>
                  <a:srgbClr val="FFFF00"/>
                </a:solidFill>
              </a:rPr>
              <a:t>Mt</a:t>
            </a:r>
            <a:r>
              <a:rPr lang="et-EE" sz="2400" dirty="0">
                <a:solidFill>
                  <a:srgbClr val="FFFF00"/>
                </a:solidFill>
              </a:rPr>
              <a:t> 25:31-32</a:t>
            </a:r>
            <a:endParaRPr lang="en-CA" sz="2400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1245C7-37D2-4670-ABB3-3690E46023B9}"/>
              </a:ext>
            </a:extLst>
          </p:cNvPr>
          <p:cNvCxnSpPr>
            <a:cxnSpLocks/>
          </p:cNvCxnSpPr>
          <p:nvPr/>
        </p:nvCxnSpPr>
        <p:spPr>
          <a:xfrm flipH="1">
            <a:off x="1743739" y="2563357"/>
            <a:ext cx="2076894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5F11DA-7CFA-4F4C-BA93-2338AC60AA29}"/>
              </a:ext>
            </a:extLst>
          </p:cNvPr>
          <p:cNvSpPr txBox="1"/>
          <p:nvPr/>
        </p:nvSpPr>
        <p:spPr>
          <a:xfrm>
            <a:off x="465830" y="1049521"/>
            <a:ext cx="163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err="1">
                <a:solidFill>
                  <a:srgbClr val="FFFF00"/>
                </a:solidFill>
              </a:rPr>
              <a:t>Sk</a:t>
            </a:r>
            <a:r>
              <a:rPr lang="et-EE" sz="2400" dirty="0">
                <a:solidFill>
                  <a:srgbClr val="FFFF00"/>
                </a:solidFill>
              </a:rPr>
              <a:t> 9:9</a:t>
            </a:r>
          </a:p>
          <a:p>
            <a:r>
              <a:rPr lang="et-EE" sz="2400" dirty="0">
                <a:solidFill>
                  <a:srgbClr val="FFFF00"/>
                </a:solidFill>
              </a:rPr>
              <a:t>Mk 11</a:t>
            </a:r>
            <a:endParaRPr lang="en-CA" sz="2400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8FFE3C-7B55-4795-B493-89779EA9B63A}"/>
              </a:ext>
            </a:extLst>
          </p:cNvPr>
          <p:cNvCxnSpPr>
            <a:cxnSpLocks/>
          </p:cNvCxnSpPr>
          <p:nvPr/>
        </p:nvCxnSpPr>
        <p:spPr>
          <a:xfrm flipH="1">
            <a:off x="1446028" y="1461115"/>
            <a:ext cx="3423685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0D99088-2A63-4D23-81D4-98F25DF938D9}"/>
              </a:ext>
            </a:extLst>
          </p:cNvPr>
          <p:cNvSpPr txBox="1"/>
          <p:nvPr/>
        </p:nvSpPr>
        <p:spPr>
          <a:xfrm>
            <a:off x="118532" y="3819831"/>
            <a:ext cx="1733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>
                <a:solidFill>
                  <a:srgbClr val="FFFF00"/>
                </a:solidFill>
              </a:rPr>
              <a:t>1Mo 3:24</a:t>
            </a:r>
          </a:p>
          <a:p>
            <a:r>
              <a:rPr lang="et-EE" sz="2400" dirty="0" err="1">
                <a:solidFill>
                  <a:srgbClr val="FFFF00"/>
                </a:solidFill>
              </a:rPr>
              <a:t>Hb</a:t>
            </a:r>
            <a:r>
              <a:rPr lang="et-EE" sz="2400" dirty="0">
                <a:solidFill>
                  <a:srgbClr val="FFFF00"/>
                </a:solidFill>
              </a:rPr>
              <a:t> 4:12</a:t>
            </a:r>
          </a:p>
          <a:p>
            <a:r>
              <a:rPr lang="et-EE" sz="2400" dirty="0" err="1">
                <a:solidFill>
                  <a:srgbClr val="FFFF00"/>
                </a:solidFill>
              </a:rPr>
              <a:t>Ef</a:t>
            </a:r>
            <a:r>
              <a:rPr lang="et-EE" sz="2400" dirty="0">
                <a:solidFill>
                  <a:srgbClr val="FFFF00"/>
                </a:solidFill>
              </a:rPr>
              <a:t> 6:17</a:t>
            </a:r>
            <a:endParaRPr lang="en-CA" sz="2400" dirty="0">
              <a:solidFill>
                <a:srgbClr val="FFFF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05256C-01F3-4A07-9109-21712070EFEE}"/>
              </a:ext>
            </a:extLst>
          </p:cNvPr>
          <p:cNvCxnSpPr>
            <a:cxnSpLocks/>
          </p:cNvCxnSpPr>
          <p:nvPr/>
        </p:nvCxnSpPr>
        <p:spPr>
          <a:xfrm flipH="1">
            <a:off x="1619695" y="4041290"/>
            <a:ext cx="2760920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B4C8D0D-1DB7-4607-8BCF-D7D030D88376}"/>
              </a:ext>
            </a:extLst>
          </p:cNvPr>
          <p:cNvSpPr txBox="1"/>
          <p:nvPr/>
        </p:nvSpPr>
        <p:spPr>
          <a:xfrm>
            <a:off x="194929" y="2708217"/>
            <a:ext cx="2021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err="1">
                <a:solidFill>
                  <a:srgbClr val="FFFF00"/>
                </a:solidFill>
              </a:rPr>
              <a:t>Js</a:t>
            </a:r>
            <a:r>
              <a:rPr lang="et-EE" sz="2400" dirty="0">
                <a:solidFill>
                  <a:srgbClr val="FFFF00"/>
                </a:solidFill>
              </a:rPr>
              <a:t> 62:2-3</a:t>
            </a:r>
            <a:endParaRPr lang="en-CA" sz="2400" dirty="0">
              <a:solidFill>
                <a:srgbClr val="FFFF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9DD7FA-919C-410D-91EF-535872E6DE71}"/>
              </a:ext>
            </a:extLst>
          </p:cNvPr>
          <p:cNvCxnSpPr>
            <a:cxnSpLocks/>
          </p:cNvCxnSpPr>
          <p:nvPr/>
        </p:nvCxnSpPr>
        <p:spPr>
          <a:xfrm flipH="1">
            <a:off x="1619695" y="2928417"/>
            <a:ext cx="3069264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2D5405-DB5F-49F3-8EC8-5B70F8E4343C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851639" y="4419996"/>
            <a:ext cx="4350686" cy="669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F1191EB-A194-49D7-B617-6ED4F5F756E0}"/>
              </a:ext>
            </a:extLst>
          </p:cNvPr>
          <p:cNvSpPr txBox="1"/>
          <p:nvPr/>
        </p:nvSpPr>
        <p:spPr>
          <a:xfrm>
            <a:off x="6117263" y="4054539"/>
            <a:ext cx="173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err="1">
                <a:solidFill>
                  <a:srgbClr val="FFFF00"/>
                </a:solidFill>
              </a:rPr>
              <a:t>Js</a:t>
            </a:r>
            <a:r>
              <a:rPr lang="et-EE" sz="2400" dirty="0">
                <a:solidFill>
                  <a:srgbClr val="FFFF00"/>
                </a:solidFill>
              </a:rPr>
              <a:t> 66</a:t>
            </a:r>
            <a:endParaRPr lang="en-CA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08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54FE-A3FF-4095-998D-0133594D9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97D5A-7470-40BD-94DF-AE7F0BF0A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38039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C98FB-EC3C-4734-9948-E54AD63B9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B63F1-B4FB-4954-9876-652B706F7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9521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3D41CC-96E3-43E5-9FC2-972643C718C2}"/>
              </a:ext>
            </a:extLst>
          </p:cNvPr>
          <p:cNvSpPr txBox="1"/>
          <p:nvPr/>
        </p:nvSpPr>
        <p:spPr>
          <a:xfrm>
            <a:off x="253766" y="828056"/>
            <a:ext cx="8403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400" dirty="0"/>
              <a:t>1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Issand</a:t>
            </a:r>
            <a:r>
              <a:rPr lang="en-CA" sz="2400" dirty="0"/>
              <a:t> </a:t>
            </a:r>
            <a:r>
              <a:rPr lang="en-CA" sz="2400" dirty="0" err="1"/>
              <a:t>rääkis</a:t>
            </a:r>
            <a:r>
              <a:rPr lang="en-CA" sz="2400" dirty="0"/>
              <a:t> </a:t>
            </a:r>
            <a:r>
              <a:rPr lang="en-CA" sz="2400" dirty="0" err="1"/>
              <a:t>Moosesega</a:t>
            </a:r>
            <a:r>
              <a:rPr lang="en-CA" sz="2400" dirty="0"/>
              <a:t>, </a:t>
            </a:r>
            <a:r>
              <a:rPr lang="en-CA" sz="2400" dirty="0" err="1"/>
              <a:t>öeldes</a:t>
            </a:r>
            <a:r>
              <a:rPr lang="en-CA" sz="2400" dirty="0"/>
              <a:t>:</a:t>
            </a:r>
          </a:p>
          <a:p>
            <a:r>
              <a:rPr lang="et-EE" sz="2400" dirty="0"/>
              <a:t>2 </a:t>
            </a:r>
            <a:r>
              <a:rPr lang="en-CA" sz="2400" dirty="0"/>
              <a:t>"</a:t>
            </a:r>
            <a:r>
              <a:rPr lang="en-CA" sz="2400" dirty="0" err="1"/>
              <a:t>Räägi</a:t>
            </a:r>
            <a:r>
              <a:rPr lang="en-CA" sz="2400" dirty="0"/>
              <a:t> </a:t>
            </a:r>
            <a:r>
              <a:rPr lang="en-CA" sz="2400" dirty="0" err="1"/>
              <a:t>kogu</a:t>
            </a:r>
            <a:r>
              <a:rPr lang="en-CA" sz="2400" dirty="0"/>
              <a:t> </a:t>
            </a:r>
            <a:r>
              <a:rPr lang="en-CA" sz="2400" dirty="0" err="1"/>
              <a:t>Iisraeli</a:t>
            </a:r>
            <a:r>
              <a:rPr lang="en-CA" sz="2400" dirty="0"/>
              <a:t> </a:t>
            </a:r>
            <a:r>
              <a:rPr lang="en-CA" sz="2400" dirty="0" err="1"/>
              <a:t>laste</a:t>
            </a:r>
            <a:r>
              <a:rPr lang="en-CA" sz="2400" dirty="0"/>
              <a:t> </a:t>
            </a:r>
            <a:r>
              <a:rPr lang="en-CA" sz="2400" dirty="0" err="1"/>
              <a:t>kogudusega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ütle</a:t>
            </a:r>
            <a:r>
              <a:rPr lang="en-CA" sz="2400" dirty="0"/>
              <a:t> </a:t>
            </a:r>
            <a:r>
              <a:rPr lang="en-CA" sz="2400" dirty="0" err="1"/>
              <a:t>neile</a:t>
            </a:r>
            <a:r>
              <a:rPr lang="en-CA" sz="2400" dirty="0"/>
              <a:t>: </a:t>
            </a:r>
            <a:r>
              <a:rPr lang="en-CA" sz="2400" b="1" dirty="0" err="1">
                <a:solidFill>
                  <a:srgbClr val="FFFF00"/>
                </a:solidFill>
              </a:rPr>
              <a:t>Olge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pühad</a:t>
            </a:r>
            <a:r>
              <a:rPr lang="en-CA" sz="2400" b="1" dirty="0">
                <a:solidFill>
                  <a:srgbClr val="FFFF00"/>
                </a:solidFill>
              </a:rPr>
              <a:t>, </a:t>
            </a:r>
            <a:r>
              <a:rPr lang="en-CA" sz="2400" b="1" dirty="0" err="1">
                <a:solidFill>
                  <a:srgbClr val="FFFF00"/>
                </a:solidFill>
              </a:rPr>
              <a:t>sest</a:t>
            </a:r>
            <a:r>
              <a:rPr lang="en-CA" sz="2400" b="1" dirty="0">
                <a:solidFill>
                  <a:srgbClr val="FFFF00"/>
                </a:solidFill>
              </a:rPr>
              <a:t> mina, </a:t>
            </a:r>
            <a:r>
              <a:rPr lang="en-CA" sz="2400" b="1" dirty="0" err="1">
                <a:solidFill>
                  <a:srgbClr val="FFFF00"/>
                </a:solidFill>
              </a:rPr>
              <a:t>Issand</a:t>
            </a:r>
            <a:r>
              <a:rPr lang="en-CA" sz="2400" b="1" dirty="0">
                <a:solidFill>
                  <a:srgbClr val="FFFF00"/>
                </a:solidFill>
              </a:rPr>
              <a:t>, </a:t>
            </a:r>
            <a:r>
              <a:rPr lang="en-CA" sz="2400" b="1" dirty="0" err="1">
                <a:solidFill>
                  <a:srgbClr val="FFFF00"/>
                </a:solidFill>
              </a:rPr>
              <a:t>teie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Jumal</a:t>
            </a:r>
            <a:r>
              <a:rPr lang="en-CA" sz="2400" b="1" dirty="0">
                <a:solidFill>
                  <a:srgbClr val="FFFF00"/>
                </a:solidFill>
              </a:rPr>
              <a:t>, </a:t>
            </a:r>
            <a:r>
              <a:rPr lang="en-CA" sz="2400" b="1" dirty="0" err="1">
                <a:solidFill>
                  <a:srgbClr val="FFFF00"/>
                </a:solidFill>
              </a:rPr>
              <a:t>olen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püha</a:t>
            </a:r>
            <a:r>
              <a:rPr lang="en-CA" sz="2400" b="1" dirty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28273-13B3-4DF7-916D-0A082BE16678}"/>
              </a:ext>
            </a:extLst>
          </p:cNvPr>
          <p:cNvSpPr txBox="1"/>
          <p:nvPr/>
        </p:nvSpPr>
        <p:spPr>
          <a:xfrm>
            <a:off x="125834" y="243281"/>
            <a:ext cx="502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/>
              <a:t>3 </a:t>
            </a:r>
            <a:r>
              <a:rPr lang="et-EE" sz="3200" b="1" dirty="0" err="1"/>
              <a:t>Mo</a:t>
            </a:r>
            <a:r>
              <a:rPr lang="et-EE" sz="3200" b="1" dirty="0"/>
              <a:t> 19</a:t>
            </a:r>
            <a:endParaRPr lang="en-CA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3E30B-6D97-4B11-A42A-206D951E18F4}"/>
              </a:ext>
            </a:extLst>
          </p:cNvPr>
          <p:cNvSpPr txBox="1"/>
          <p:nvPr/>
        </p:nvSpPr>
        <p:spPr>
          <a:xfrm>
            <a:off x="6174297" y="2262219"/>
            <a:ext cx="49304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t-EE" sz="2400" dirty="0" err="1">
                <a:solidFill>
                  <a:schemeClr val="accent6"/>
                </a:solidFill>
              </a:rPr>
              <a:t>Ef</a:t>
            </a:r>
            <a:r>
              <a:rPr lang="et-EE" sz="2400" dirty="0">
                <a:solidFill>
                  <a:schemeClr val="accent6"/>
                </a:solidFill>
              </a:rPr>
              <a:t> 6:2 - </a:t>
            </a:r>
            <a:r>
              <a:rPr lang="fi-FI" sz="2400" dirty="0" err="1">
                <a:solidFill>
                  <a:schemeClr val="accent6"/>
                </a:solidFill>
              </a:rPr>
              <a:t>Austa</a:t>
            </a:r>
            <a:r>
              <a:rPr lang="fi-FI" sz="2400" dirty="0">
                <a:solidFill>
                  <a:schemeClr val="accent6"/>
                </a:solidFill>
              </a:rPr>
              <a:t> oma </a:t>
            </a:r>
            <a:r>
              <a:rPr lang="fi-FI" sz="2400" dirty="0" err="1">
                <a:solidFill>
                  <a:schemeClr val="accent6"/>
                </a:solidFill>
              </a:rPr>
              <a:t>isa</a:t>
            </a:r>
            <a:r>
              <a:rPr lang="fi-FI" sz="2400" dirty="0">
                <a:solidFill>
                  <a:schemeClr val="accent6"/>
                </a:solidFill>
              </a:rPr>
              <a:t> ja </a:t>
            </a:r>
            <a:r>
              <a:rPr lang="fi-FI" sz="2400" dirty="0" err="1">
                <a:solidFill>
                  <a:schemeClr val="accent6"/>
                </a:solidFill>
              </a:rPr>
              <a:t>ema</a:t>
            </a:r>
            <a:br>
              <a:rPr lang="et-EE" sz="2400" dirty="0">
                <a:solidFill>
                  <a:schemeClr val="accent6"/>
                </a:solidFill>
              </a:rPr>
            </a:br>
            <a:endParaRPr lang="et-EE" sz="2400" dirty="0">
              <a:solidFill>
                <a:schemeClr val="accent6"/>
              </a:solidFill>
            </a:endParaRPr>
          </a:p>
          <a:p>
            <a:pPr algn="r"/>
            <a:r>
              <a:rPr lang="et-EE" sz="2400" dirty="0">
                <a:solidFill>
                  <a:schemeClr val="accent6"/>
                </a:solidFill>
              </a:rPr>
              <a:t>Kl 3:9 - Ärge valetage üksteisele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4DA91-6447-4952-8C77-BD7184A03093}"/>
              </a:ext>
            </a:extLst>
          </p:cNvPr>
          <p:cNvSpPr txBox="1"/>
          <p:nvPr/>
        </p:nvSpPr>
        <p:spPr>
          <a:xfrm rot="5400000">
            <a:off x="10749699" y="2983610"/>
            <a:ext cx="2206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>
                <a:solidFill>
                  <a:srgbClr val="92D050"/>
                </a:solidFill>
              </a:rPr>
              <a:t>moraalne</a:t>
            </a:r>
            <a:endParaRPr lang="en-CA" sz="1600" b="1" dirty="0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1E3EA-A11F-4384-B22A-19AF6717DB81}"/>
              </a:ext>
            </a:extLst>
          </p:cNvPr>
          <p:cNvSpPr txBox="1"/>
          <p:nvPr/>
        </p:nvSpPr>
        <p:spPr>
          <a:xfrm>
            <a:off x="253766" y="3538869"/>
            <a:ext cx="72208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400" dirty="0"/>
              <a:t>18</a:t>
            </a:r>
            <a:r>
              <a:rPr lang="en-CA" sz="2400" dirty="0"/>
              <a:t> </a:t>
            </a:r>
            <a:r>
              <a:rPr lang="et-EE" sz="2400" dirty="0"/>
              <a:t> </a:t>
            </a:r>
            <a:r>
              <a:rPr lang="en-CA" sz="2400" dirty="0" err="1"/>
              <a:t>Ära</a:t>
            </a:r>
            <a:r>
              <a:rPr lang="en-CA" sz="2400" dirty="0"/>
              <a:t> </a:t>
            </a:r>
            <a:r>
              <a:rPr lang="en-CA" sz="2400" dirty="0" err="1"/>
              <a:t>tasu</a:t>
            </a:r>
            <a:r>
              <a:rPr lang="en-CA" sz="2400" dirty="0"/>
              <a:t> </a:t>
            </a:r>
            <a:r>
              <a:rPr lang="en-CA" sz="2400" dirty="0" err="1"/>
              <a:t>kätte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ära</a:t>
            </a:r>
            <a:r>
              <a:rPr lang="en-CA" sz="2400" dirty="0"/>
              <a:t> pea </a:t>
            </a:r>
            <a:r>
              <a:rPr lang="en-CA" sz="2400" dirty="0" err="1"/>
              <a:t>viha</a:t>
            </a:r>
            <a:r>
              <a:rPr lang="en-CA" sz="2400" dirty="0"/>
              <a:t> </a:t>
            </a:r>
            <a:r>
              <a:rPr lang="en-CA" sz="2400" dirty="0" err="1"/>
              <a:t>oma</a:t>
            </a:r>
            <a:r>
              <a:rPr lang="en-CA" sz="2400" dirty="0"/>
              <a:t> </a:t>
            </a:r>
            <a:r>
              <a:rPr lang="en-CA" sz="2400" dirty="0" err="1"/>
              <a:t>rahva</a:t>
            </a:r>
            <a:r>
              <a:rPr lang="en-CA" sz="2400" dirty="0"/>
              <a:t> </a:t>
            </a:r>
            <a:r>
              <a:rPr lang="en-CA" sz="2400" dirty="0" err="1"/>
              <a:t>laste</a:t>
            </a:r>
            <a:r>
              <a:rPr lang="en-CA" sz="2400" dirty="0"/>
              <a:t> </a:t>
            </a:r>
            <a:r>
              <a:rPr lang="en-CA" sz="2400" dirty="0" err="1"/>
              <a:t>vastu</a:t>
            </a:r>
            <a:r>
              <a:rPr lang="en-CA" sz="2400" dirty="0"/>
              <a:t>, </a:t>
            </a:r>
            <a:r>
              <a:rPr lang="en-CA" sz="2400" dirty="0" err="1"/>
              <a:t>vaid</a:t>
            </a:r>
            <a:r>
              <a:rPr lang="en-CA" sz="2400" dirty="0"/>
              <a:t> </a:t>
            </a:r>
            <a:r>
              <a:rPr lang="en-CA" sz="2400" dirty="0" err="1"/>
              <a:t>armasta</a:t>
            </a:r>
            <a:r>
              <a:rPr lang="en-CA" sz="2400" dirty="0"/>
              <a:t> </a:t>
            </a:r>
            <a:r>
              <a:rPr lang="en-CA" sz="2400" dirty="0" err="1"/>
              <a:t>oma</a:t>
            </a:r>
            <a:r>
              <a:rPr lang="en-CA" sz="2400" dirty="0"/>
              <a:t> </a:t>
            </a:r>
            <a:r>
              <a:rPr lang="en-CA" sz="2400" dirty="0" err="1"/>
              <a:t>ligimest</a:t>
            </a:r>
            <a:r>
              <a:rPr lang="en-CA" sz="2400" dirty="0"/>
              <a:t> </a:t>
            </a:r>
            <a:r>
              <a:rPr lang="en-CA" sz="2400" dirty="0" err="1"/>
              <a:t>nagu</a:t>
            </a:r>
            <a:r>
              <a:rPr lang="en-CA" sz="2400" dirty="0"/>
              <a:t> </a:t>
            </a:r>
            <a:r>
              <a:rPr lang="en-CA" sz="2400" dirty="0" err="1"/>
              <a:t>iseennast</a:t>
            </a:r>
            <a:r>
              <a:rPr lang="en-CA" sz="2400" dirty="0"/>
              <a:t>! Mina </a:t>
            </a:r>
            <a:r>
              <a:rPr lang="en-CA" sz="2400" dirty="0" err="1"/>
              <a:t>olen</a:t>
            </a:r>
            <a:r>
              <a:rPr lang="en-CA" sz="2400" dirty="0"/>
              <a:t> </a:t>
            </a:r>
            <a:r>
              <a:rPr lang="en-CA" sz="2400" dirty="0" err="1"/>
              <a:t>Issand</a:t>
            </a:r>
            <a:r>
              <a:rPr lang="en-CA" sz="2400" dirty="0"/>
              <a:t>!</a:t>
            </a:r>
            <a:br>
              <a:rPr lang="et-EE" sz="2400" dirty="0"/>
            </a:br>
            <a:endParaRPr lang="en-CA" sz="2400" dirty="0"/>
          </a:p>
          <a:p>
            <a:r>
              <a:rPr lang="en-CA" sz="2400" dirty="0"/>
              <a:t>19 </a:t>
            </a:r>
            <a:r>
              <a:rPr lang="et-EE" sz="2400" dirty="0"/>
              <a:t> </a:t>
            </a:r>
            <a:r>
              <a:rPr lang="en-CA" sz="2400" dirty="0" err="1"/>
              <a:t>Pange</a:t>
            </a:r>
            <a:r>
              <a:rPr lang="en-CA" sz="2400" dirty="0"/>
              <a:t> </a:t>
            </a:r>
            <a:r>
              <a:rPr lang="en-CA" sz="2400" dirty="0" err="1"/>
              <a:t>tähele</a:t>
            </a:r>
            <a:r>
              <a:rPr lang="en-CA" sz="2400" dirty="0"/>
              <a:t> </a:t>
            </a:r>
            <a:r>
              <a:rPr lang="en-CA" sz="2400" dirty="0" err="1"/>
              <a:t>minu</a:t>
            </a:r>
            <a:r>
              <a:rPr lang="en-CA" sz="2400" dirty="0"/>
              <a:t> </a:t>
            </a:r>
            <a:r>
              <a:rPr lang="en-CA" sz="2400" dirty="0" err="1"/>
              <a:t>seadusi</a:t>
            </a:r>
            <a:r>
              <a:rPr lang="en-CA" sz="2400" dirty="0"/>
              <a:t>: </a:t>
            </a:r>
            <a:r>
              <a:rPr lang="en-CA" sz="2400" dirty="0" err="1"/>
              <a:t>ära</a:t>
            </a:r>
            <a:r>
              <a:rPr lang="en-CA" sz="2400" dirty="0"/>
              <a:t> lase </a:t>
            </a:r>
            <a:r>
              <a:rPr lang="en-CA" sz="2400" dirty="0" err="1"/>
              <a:t>oma</a:t>
            </a:r>
            <a:r>
              <a:rPr lang="en-CA" sz="2400" dirty="0"/>
              <a:t> </a:t>
            </a:r>
            <a:r>
              <a:rPr lang="en-CA" sz="2400" dirty="0" err="1"/>
              <a:t>looma</a:t>
            </a:r>
            <a:r>
              <a:rPr lang="en-CA" sz="2400" dirty="0"/>
              <a:t> </a:t>
            </a:r>
            <a:r>
              <a:rPr lang="en-CA" sz="2400" dirty="0" err="1"/>
              <a:t>teistsugusega</a:t>
            </a:r>
            <a:r>
              <a:rPr lang="en-CA" sz="2400" dirty="0"/>
              <a:t> </a:t>
            </a:r>
            <a:r>
              <a:rPr lang="en-CA" sz="2400" dirty="0" err="1"/>
              <a:t>paarituda</a:t>
            </a:r>
            <a:r>
              <a:rPr lang="en-CA" sz="2400" dirty="0"/>
              <a:t>! </a:t>
            </a:r>
            <a:r>
              <a:rPr lang="en-CA" sz="2400" dirty="0" err="1"/>
              <a:t>Ära</a:t>
            </a:r>
            <a:r>
              <a:rPr lang="en-CA" sz="2400" dirty="0"/>
              <a:t> </a:t>
            </a:r>
            <a:r>
              <a:rPr lang="en-CA" sz="2400" dirty="0" err="1"/>
              <a:t>külva</a:t>
            </a:r>
            <a:r>
              <a:rPr lang="en-CA" sz="2400" dirty="0"/>
              <a:t> </a:t>
            </a:r>
            <a:r>
              <a:rPr lang="en-CA" sz="2400" dirty="0" err="1"/>
              <a:t>oma</a:t>
            </a:r>
            <a:r>
              <a:rPr lang="en-CA" sz="2400" dirty="0"/>
              <a:t> </a:t>
            </a:r>
            <a:r>
              <a:rPr lang="en-CA" sz="2400" dirty="0" err="1"/>
              <a:t>põldu</a:t>
            </a:r>
            <a:r>
              <a:rPr lang="en-CA" sz="2400" dirty="0"/>
              <a:t> </a:t>
            </a:r>
            <a:r>
              <a:rPr lang="en-CA" sz="2400" dirty="0" err="1"/>
              <a:t>kahesuguse</a:t>
            </a:r>
            <a:r>
              <a:rPr lang="en-CA" sz="2400" dirty="0"/>
              <a:t> </a:t>
            </a:r>
            <a:r>
              <a:rPr lang="en-CA" sz="2400" dirty="0" err="1"/>
              <a:t>viljaga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ärgu</a:t>
            </a:r>
            <a:r>
              <a:rPr lang="en-CA" sz="2400" dirty="0"/>
              <a:t> </a:t>
            </a:r>
            <a:r>
              <a:rPr lang="en-CA" sz="2400" dirty="0" err="1"/>
              <a:t>olgu</a:t>
            </a:r>
            <a:r>
              <a:rPr lang="en-CA" sz="2400" dirty="0"/>
              <a:t> </a:t>
            </a:r>
            <a:r>
              <a:rPr lang="en-CA" sz="2400" dirty="0" err="1"/>
              <a:t>sul</a:t>
            </a:r>
            <a:r>
              <a:rPr lang="en-CA" sz="2400" dirty="0"/>
              <a:t> </a:t>
            </a:r>
            <a:r>
              <a:rPr lang="en-CA" sz="2400" dirty="0" err="1"/>
              <a:t>seljas</a:t>
            </a:r>
            <a:r>
              <a:rPr lang="en-CA" sz="2400" dirty="0"/>
              <a:t> </a:t>
            </a:r>
            <a:r>
              <a:rPr lang="en-CA" sz="2400" dirty="0" err="1"/>
              <a:t>kuube</a:t>
            </a:r>
            <a:r>
              <a:rPr lang="en-CA" sz="2400" dirty="0"/>
              <a:t> </a:t>
            </a:r>
            <a:r>
              <a:rPr lang="en-CA" sz="2400" dirty="0" err="1"/>
              <a:t>kahesugusest</a:t>
            </a:r>
            <a:r>
              <a:rPr lang="en-CA" sz="2400" dirty="0"/>
              <a:t> </a:t>
            </a:r>
            <a:r>
              <a:rPr lang="en-CA" sz="2400" dirty="0" err="1"/>
              <a:t>lõngast</a:t>
            </a:r>
            <a:r>
              <a:rPr lang="en-CA" sz="2400" dirty="0"/>
              <a:t>, </a:t>
            </a:r>
            <a:r>
              <a:rPr lang="en-CA" sz="2400" dirty="0" err="1"/>
              <a:t>villasest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linasest</a:t>
            </a:r>
            <a:r>
              <a:rPr lang="en-CA" sz="2400" dirty="0"/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56BDFE-9FDD-4B53-9689-29FAB5FC405B}"/>
              </a:ext>
            </a:extLst>
          </p:cNvPr>
          <p:cNvSpPr txBox="1"/>
          <p:nvPr/>
        </p:nvSpPr>
        <p:spPr>
          <a:xfrm rot="5400000">
            <a:off x="10404003" y="5147126"/>
            <a:ext cx="2478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>
                <a:solidFill>
                  <a:srgbClr val="92D050"/>
                </a:solidFill>
              </a:rPr>
              <a:t>Rituaal / sümboolne</a:t>
            </a:r>
            <a:endParaRPr lang="en-CA" sz="1600" b="1" dirty="0">
              <a:solidFill>
                <a:srgbClr val="92D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3851F1-72F3-4AB7-8726-1E0D5323C365}"/>
              </a:ext>
            </a:extLst>
          </p:cNvPr>
          <p:cNvSpPr txBox="1"/>
          <p:nvPr/>
        </p:nvSpPr>
        <p:spPr>
          <a:xfrm>
            <a:off x="271942" y="2262220"/>
            <a:ext cx="43685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lain" startAt="3"/>
            </a:pPr>
            <a:r>
              <a:rPr lang="fi-FI" sz="2400" dirty="0" err="1"/>
              <a:t>austa</a:t>
            </a:r>
            <a:r>
              <a:rPr lang="fi-FI" sz="2400" dirty="0"/>
              <a:t> oma </a:t>
            </a:r>
            <a:r>
              <a:rPr lang="fi-FI" sz="2400" dirty="0" err="1"/>
              <a:t>ema</a:t>
            </a:r>
            <a:r>
              <a:rPr lang="fi-FI" sz="2400" dirty="0"/>
              <a:t> ja </a:t>
            </a:r>
            <a:r>
              <a:rPr lang="fi-FI" sz="2400" dirty="0" err="1"/>
              <a:t>isa</a:t>
            </a:r>
            <a:endParaRPr lang="et-EE" sz="2400" dirty="0"/>
          </a:p>
          <a:p>
            <a:endParaRPr lang="et-EE" sz="2400" dirty="0"/>
          </a:p>
          <a:p>
            <a:r>
              <a:rPr lang="et-EE" sz="2400" dirty="0"/>
              <a:t>11 </a:t>
            </a:r>
            <a:r>
              <a:rPr lang="sv-SE" sz="2400" dirty="0"/>
              <a:t>ärge valetage</a:t>
            </a:r>
            <a:endParaRPr lang="et-EE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00B998-4B0D-45DC-B06D-DCA45A16456D}"/>
              </a:ext>
            </a:extLst>
          </p:cNvPr>
          <p:cNvSpPr txBox="1"/>
          <p:nvPr/>
        </p:nvSpPr>
        <p:spPr>
          <a:xfrm>
            <a:off x="7275197" y="3590387"/>
            <a:ext cx="38295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t-EE" sz="2400" b="0" i="0" dirty="0">
                <a:solidFill>
                  <a:schemeClr val="accent6"/>
                </a:solidFill>
                <a:effectLst/>
              </a:rPr>
              <a:t>Mk 12:30 – </a:t>
            </a:r>
            <a:r>
              <a:rPr lang="fi-FI" sz="2400" b="0" i="0" dirty="0">
                <a:solidFill>
                  <a:schemeClr val="accent6"/>
                </a:solidFill>
                <a:effectLst/>
              </a:rPr>
              <a:t>Armasta</a:t>
            </a:r>
            <a:r>
              <a:rPr lang="et-EE" sz="2400" b="0" i="0" dirty="0">
                <a:solidFill>
                  <a:schemeClr val="accent6"/>
                </a:solidFill>
                <a:effectLst/>
              </a:rPr>
              <a:t> </a:t>
            </a:r>
            <a:r>
              <a:rPr lang="fi-FI" sz="2400" b="0" i="0" dirty="0">
                <a:solidFill>
                  <a:schemeClr val="accent6"/>
                </a:solidFill>
                <a:effectLst/>
              </a:rPr>
              <a:t>oma </a:t>
            </a:r>
            <a:r>
              <a:rPr lang="fi-FI" sz="2400" b="0" i="0" dirty="0" err="1">
                <a:solidFill>
                  <a:schemeClr val="accent6"/>
                </a:solidFill>
                <a:effectLst/>
              </a:rPr>
              <a:t>ligimest</a:t>
            </a:r>
            <a:r>
              <a:rPr lang="fi-FI" sz="2400" b="0" i="0" dirty="0">
                <a:solidFill>
                  <a:schemeClr val="accent6"/>
                </a:solidFill>
                <a:effectLst/>
              </a:rPr>
              <a:t> </a:t>
            </a:r>
            <a:r>
              <a:rPr lang="fi-FI" sz="2400" b="0" i="0" dirty="0" err="1">
                <a:solidFill>
                  <a:schemeClr val="accent6"/>
                </a:solidFill>
                <a:effectLst/>
              </a:rPr>
              <a:t>nagu</a:t>
            </a:r>
            <a:r>
              <a:rPr lang="fi-FI" sz="2400" b="0" i="0" dirty="0">
                <a:solidFill>
                  <a:schemeClr val="accent6"/>
                </a:solidFill>
                <a:effectLst/>
              </a:rPr>
              <a:t> </a:t>
            </a:r>
            <a:r>
              <a:rPr lang="fi-FI" sz="2400" b="0" i="0" dirty="0" err="1">
                <a:solidFill>
                  <a:schemeClr val="accent6"/>
                </a:solidFill>
                <a:effectLst/>
              </a:rPr>
              <a:t>iseennast</a:t>
            </a:r>
            <a:r>
              <a:rPr lang="fi-FI" sz="2400" b="0" i="0" dirty="0">
                <a:solidFill>
                  <a:schemeClr val="accent6"/>
                </a:solidFill>
                <a:effectLst/>
              </a:rPr>
              <a:t>!</a:t>
            </a:r>
            <a:endParaRPr lang="en-CA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74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 build="p"/>
      <p:bldP spid="14" grpId="0" uiExpand="1" build="p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6562B9-1B6D-4881-944E-0423FD650078}"/>
              </a:ext>
            </a:extLst>
          </p:cNvPr>
          <p:cNvSpPr txBox="1"/>
          <p:nvPr/>
        </p:nvSpPr>
        <p:spPr>
          <a:xfrm>
            <a:off x="125834" y="243281"/>
            <a:ext cx="502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/>
              <a:t>3 </a:t>
            </a:r>
            <a:r>
              <a:rPr lang="et-EE" sz="3200" b="1" dirty="0" err="1"/>
              <a:t>Mo</a:t>
            </a:r>
            <a:r>
              <a:rPr lang="et-EE" sz="3200" b="1" dirty="0"/>
              <a:t> 11</a:t>
            </a:r>
            <a:endParaRPr lang="en-CA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6C252E-3D67-470B-A001-28C4509DE1E7}"/>
              </a:ext>
            </a:extLst>
          </p:cNvPr>
          <p:cNvSpPr txBox="1"/>
          <p:nvPr/>
        </p:nvSpPr>
        <p:spPr>
          <a:xfrm rot="5400000">
            <a:off x="10404003" y="5147126"/>
            <a:ext cx="2478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>
                <a:solidFill>
                  <a:srgbClr val="92D050"/>
                </a:solidFill>
              </a:rPr>
              <a:t>Rituaal / sümboolne</a:t>
            </a:r>
            <a:endParaRPr lang="en-CA" sz="1600" b="1" dirty="0">
              <a:solidFill>
                <a:srgbClr val="92D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A246B6-C3BD-4DDD-AF4E-852D19869122}"/>
              </a:ext>
            </a:extLst>
          </p:cNvPr>
          <p:cNvSpPr txBox="1"/>
          <p:nvPr/>
        </p:nvSpPr>
        <p:spPr>
          <a:xfrm>
            <a:off x="108357" y="828056"/>
            <a:ext cx="60428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400" dirty="0"/>
              <a:t>Ja Issand rääkis Moosese ja Aaroniga, öeldes neile:</a:t>
            </a:r>
          </a:p>
          <a:p>
            <a:r>
              <a:rPr lang="et-EE" sz="2400" dirty="0"/>
              <a:t>2 "Rääkige Iisraeli lastega ja öelge: Need on loomad, keda te võite süüa … </a:t>
            </a:r>
          </a:p>
          <a:p>
            <a:endParaRPr lang="et-EE" sz="2400" dirty="0"/>
          </a:p>
          <a:p>
            <a:r>
              <a:rPr lang="et-EE" sz="2400" dirty="0"/>
              <a:t>4 Ometi ärge sööge neist…</a:t>
            </a:r>
          </a:p>
          <a:p>
            <a:endParaRPr lang="et-EE" sz="2400" dirty="0"/>
          </a:p>
          <a:p>
            <a:r>
              <a:rPr lang="et-EE" sz="2400" dirty="0"/>
              <a:t>6</a:t>
            </a:r>
            <a:r>
              <a:rPr lang="en-CA" sz="2400" dirty="0"/>
              <a:t> </a:t>
            </a:r>
            <a:r>
              <a:rPr lang="en-CA" sz="2400" dirty="0" err="1"/>
              <a:t>jänest</a:t>
            </a:r>
            <a:r>
              <a:rPr lang="et-EE" sz="2400" dirty="0"/>
              <a:t> … </a:t>
            </a:r>
            <a:r>
              <a:rPr lang="en-CA" sz="2400" dirty="0"/>
              <a:t>- ta </a:t>
            </a:r>
            <a:r>
              <a:rPr lang="en-CA" sz="2400" dirty="0" err="1"/>
              <a:t>olgu</a:t>
            </a:r>
            <a:r>
              <a:rPr lang="en-CA" sz="2400" dirty="0"/>
              <a:t> </a:t>
            </a:r>
            <a:r>
              <a:rPr lang="en-CA" sz="2400" dirty="0" err="1"/>
              <a:t>teile</a:t>
            </a:r>
            <a:r>
              <a:rPr lang="en-CA" sz="2400" dirty="0"/>
              <a:t> </a:t>
            </a:r>
            <a:r>
              <a:rPr lang="en-CA" sz="2400" dirty="0" err="1"/>
              <a:t>roojane</a:t>
            </a:r>
            <a:r>
              <a:rPr lang="en-CA" sz="2400" dirty="0"/>
              <a:t>;</a:t>
            </a:r>
          </a:p>
          <a:p>
            <a:r>
              <a:rPr lang="en-CA" sz="2400" dirty="0"/>
              <a:t>7 </a:t>
            </a:r>
            <a:r>
              <a:rPr lang="en-CA" sz="2400" dirty="0" err="1"/>
              <a:t>siga</a:t>
            </a:r>
            <a:r>
              <a:rPr lang="et-EE" sz="2400" dirty="0"/>
              <a:t> … </a:t>
            </a:r>
            <a:r>
              <a:rPr lang="en-CA" sz="2400" dirty="0"/>
              <a:t>- ta </a:t>
            </a:r>
            <a:r>
              <a:rPr lang="en-CA" sz="2400" dirty="0" err="1"/>
              <a:t>olgu</a:t>
            </a:r>
            <a:r>
              <a:rPr lang="en-CA" sz="2400" dirty="0"/>
              <a:t> </a:t>
            </a:r>
            <a:r>
              <a:rPr lang="en-CA" sz="2400" dirty="0" err="1"/>
              <a:t>teile</a:t>
            </a:r>
            <a:r>
              <a:rPr lang="en-CA" sz="2400" dirty="0"/>
              <a:t> </a:t>
            </a:r>
            <a:r>
              <a:rPr lang="en-CA" sz="2400" dirty="0" err="1"/>
              <a:t>roojane</a:t>
            </a:r>
            <a:r>
              <a:rPr lang="en-CA" sz="2400" dirty="0"/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5359D-3912-42F0-8996-9ADEE7C77C89}"/>
              </a:ext>
            </a:extLst>
          </p:cNvPr>
          <p:cNvSpPr txBox="1"/>
          <p:nvPr/>
        </p:nvSpPr>
        <p:spPr>
          <a:xfrm>
            <a:off x="6151227" y="666641"/>
            <a:ext cx="59149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t-EE" sz="2400" b="1" dirty="0" err="1">
                <a:solidFill>
                  <a:schemeClr val="accent6"/>
                </a:solidFill>
              </a:rPr>
              <a:t>Rm</a:t>
            </a:r>
            <a:r>
              <a:rPr lang="et-EE" sz="2400" b="1" dirty="0">
                <a:solidFill>
                  <a:schemeClr val="accent6"/>
                </a:solidFill>
              </a:rPr>
              <a:t> 14:20 - </a:t>
            </a:r>
            <a:r>
              <a:rPr lang="fi-FI" sz="2400" dirty="0" err="1">
                <a:solidFill>
                  <a:schemeClr val="accent6"/>
                </a:solidFill>
              </a:rPr>
              <a:t>Ära</a:t>
            </a:r>
            <a:r>
              <a:rPr lang="fi-FI" sz="2400" dirty="0">
                <a:solidFill>
                  <a:schemeClr val="accent6"/>
                </a:solidFill>
              </a:rPr>
              <a:t> kisu </a:t>
            </a:r>
            <a:r>
              <a:rPr lang="fi-FI" sz="2400" dirty="0" err="1">
                <a:solidFill>
                  <a:schemeClr val="accent6"/>
                </a:solidFill>
              </a:rPr>
              <a:t>toidu</a:t>
            </a:r>
            <a:r>
              <a:rPr lang="et-EE" sz="2400" dirty="0">
                <a:solidFill>
                  <a:schemeClr val="accent6"/>
                </a:solidFill>
              </a:rPr>
              <a:t> </a:t>
            </a:r>
            <a:r>
              <a:rPr lang="fi-FI" sz="2400" dirty="0" err="1">
                <a:solidFill>
                  <a:schemeClr val="accent6"/>
                </a:solidFill>
              </a:rPr>
              <a:t>pärast</a:t>
            </a:r>
            <a:r>
              <a:rPr lang="et-EE" sz="2400" dirty="0">
                <a:solidFill>
                  <a:schemeClr val="accent6"/>
                </a:solidFill>
              </a:rPr>
              <a:t> </a:t>
            </a:r>
            <a:r>
              <a:rPr lang="fi-FI" sz="2400" dirty="0">
                <a:solidFill>
                  <a:schemeClr val="accent6"/>
                </a:solidFill>
              </a:rPr>
              <a:t>maha Jumala </a:t>
            </a:r>
            <a:r>
              <a:rPr lang="fi-FI" sz="2400" dirty="0" err="1">
                <a:solidFill>
                  <a:schemeClr val="accent6"/>
                </a:solidFill>
              </a:rPr>
              <a:t>teost</a:t>
            </a:r>
            <a:r>
              <a:rPr lang="fi-FI" sz="2400" dirty="0">
                <a:solidFill>
                  <a:schemeClr val="accent6"/>
                </a:solidFill>
              </a:rPr>
              <a:t>! </a:t>
            </a:r>
            <a:br>
              <a:rPr lang="et-EE" sz="2400" dirty="0">
                <a:solidFill>
                  <a:schemeClr val="accent6"/>
                </a:solidFill>
              </a:rPr>
            </a:br>
            <a:r>
              <a:rPr lang="fi-FI" sz="2400" b="1" dirty="0" err="1">
                <a:solidFill>
                  <a:schemeClr val="accent6"/>
                </a:solidFill>
              </a:rPr>
              <a:t>Kõik</a:t>
            </a:r>
            <a:r>
              <a:rPr lang="fi-FI" sz="2400" b="1" dirty="0">
                <a:solidFill>
                  <a:schemeClr val="accent6"/>
                </a:solidFill>
              </a:rPr>
              <a:t> on </a:t>
            </a:r>
            <a:r>
              <a:rPr lang="fi-FI" sz="2400" b="1" dirty="0" err="1">
                <a:solidFill>
                  <a:schemeClr val="accent6"/>
                </a:solidFill>
              </a:rPr>
              <a:t>küll</a:t>
            </a:r>
            <a:r>
              <a:rPr lang="fi-FI" sz="2400" b="1" dirty="0">
                <a:solidFill>
                  <a:schemeClr val="accent6"/>
                </a:solidFill>
              </a:rPr>
              <a:t> </a:t>
            </a:r>
            <a:r>
              <a:rPr lang="fi-FI" sz="2400" b="1" dirty="0" err="1">
                <a:solidFill>
                  <a:schemeClr val="accent6"/>
                </a:solidFill>
              </a:rPr>
              <a:t>puhas</a:t>
            </a:r>
            <a:r>
              <a:rPr lang="et-EE" sz="2400" b="1" dirty="0">
                <a:solidFill>
                  <a:schemeClr val="accent6"/>
                </a:solidFill>
              </a:rPr>
              <a:t> </a:t>
            </a:r>
          </a:p>
          <a:p>
            <a:pPr algn="r"/>
            <a:endParaRPr lang="et-EE" sz="2400" b="1" dirty="0">
              <a:solidFill>
                <a:schemeClr val="accent6"/>
              </a:solidFill>
            </a:endParaRPr>
          </a:p>
          <a:p>
            <a:pPr algn="r"/>
            <a:r>
              <a:rPr lang="et-EE" sz="2400" b="1" dirty="0">
                <a:solidFill>
                  <a:schemeClr val="accent6"/>
                </a:solidFill>
              </a:rPr>
              <a:t>Mk 7:18-19 </a:t>
            </a:r>
            <a:r>
              <a:rPr lang="et-EE" sz="2400" dirty="0">
                <a:solidFill>
                  <a:schemeClr val="accent6"/>
                </a:solidFill>
              </a:rPr>
              <a:t>-  Kas te ei saa aru, et miski väljast inimesse tulev ei saa teda rüvetada, sest see ei lähe tema südamesse, vaid kõhtu ja tuleb jälle välja?" </a:t>
            </a:r>
            <a:r>
              <a:rPr lang="et-EE" sz="2400" b="1" dirty="0">
                <a:solidFill>
                  <a:schemeClr val="accent6"/>
                </a:solidFill>
              </a:rPr>
              <a:t>Sel viisil kuulutas Jeesus puhtaks kõik toidud.</a:t>
            </a:r>
          </a:p>
        </p:txBody>
      </p:sp>
    </p:spTree>
    <p:extLst>
      <p:ext uri="{BB962C8B-B14F-4D97-AF65-F5344CB8AC3E}">
        <p14:creationId xmlns:p14="http://schemas.microsoft.com/office/powerpoint/2010/main" val="189245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6562B9-1B6D-4881-944E-0423FD650078}"/>
              </a:ext>
            </a:extLst>
          </p:cNvPr>
          <p:cNvSpPr txBox="1"/>
          <p:nvPr/>
        </p:nvSpPr>
        <p:spPr>
          <a:xfrm>
            <a:off x="125834" y="243281"/>
            <a:ext cx="502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/>
              <a:t>3 </a:t>
            </a:r>
            <a:r>
              <a:rPr lang="et-EE" sz="3200" b="1" dirty="0" err="1"/>
              <a:t>Mo</a:t>
            </a:r>
            <a:r>
              <a:rPr lang="et-EE" sz="3200" b="1" dirty="0"/>
              <a:t> 11</a:t>
            </a:r>
            <a:endParaRPr lang="en-CA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6C252E-3D67-470B-A001-28C4509DE1E7}"/>
              </a:ext>
            </a:extLst>
          </p:cNvPr>
          <p:cNvSpPr txBox="1"/>
          <p:nvPr/>
        </p:nvSpPr>
        <p:spPr>
          <a:xfrm rot="5400000">
            <a:off x="10404003" y="5147126"/>
            <a:ext cx="2478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>
                <a:solidFill>
                  <a:srgbClr val="92D050"/>
                </a:solidFill>
              </a:rPr>
              <a:t>Rituaal / sümboolne</a:t>
            </a:r>
            <a:endParaRPr lang="en-CA" sz="1600" b="1" dirty="0">
              <a:solidFill>
                <a:srgbClr val="92D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A246B6-C3BD-4DDD-AF4E-852D19869122}"/>
              </a:ext>
            </a:extLst>
          </p:cNvPr>
          <p:cNvSpPr txBox="1"/>
          <p:nvPr/>
        </p:nvSpPr>
        <p:spPr>
          <a:xfrm>
            <a:off x="108357" y="828056"/>
            <a:ext cx="60428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400" dirty="0"/>
              <a:t>4 Ometi ärge sööge neist…</a:t>
            </a:r>
          </a:p>
          <a:p>
            <a:r>
              <a:rPr lang="et-EE" sz="2400" dirty="0"/>
              <a:t>6</a:t>
            </a:r>
            <a:r>
              <a:rPr lang="en-CA" sz="2400" dirty="0"/>
              <a:t> </a:t>
            </a:r>
            <a:r>
              <a:rPr lang="en-CA" sz="2400" dirty="0" err="1"/>
              <a:t>jänest</a:t>
            </a:r>
            <a:r>
              <a:rPr lang="et-EE" sz="2400" dirty="0"/>
              <a:t> … </a:t>
            </a:r>
            <a:r>
              <a:rPr lang="en-CA" sz="2400" dirty="0"/>
              <a:t>- ta </a:t>
            </a:r>
            <a:r>
              <a:rPr lang="en-CA" sz="2400" dirty="0" err="1"/>
              <a:t>olgu</a:t>
            </a:r>
            <a:r>
              <a:rPr lang="en-CA" sz="2400" dirty="0"/>
              <a:t> </a:t>
            </a:r>
            <a:r>
              <a:rPr lang="en-CA" sz="2400" dirty="0" err="1"/>
              <a:t>teile</a:t>
            </a:r>
            <a:r>
              <a:rPr lang="en-CA" sz="2400" dirty="0"/>
              <a:t> </a:t>
            </a:r>
            <a:r>
              <a:rPr lang="en-CA" sz="2400" dirty="0" err="1"/>
              <a:t>roojane</a:t>
            </a:r>
            <a:r>
              <a:rPr lang="en-CA" sz="2400" dirty="0"/>
              <a:t>;</a:t>
            </a:r>
          </a:p>
          <a:p>
            <a:r>
              <a:rPr lang="en-CA" sz="2400" dirty="0"/>
              <a:t>7 </a:t>
            </a:r>
            <a:r>
              <a:rPr lang="en-CA" sz="2400" dirty="0" err="1"/>
              <a:t>siga</a:t>
            </a:r>
            <a:r>
              <a:rPr lang="et-EE" sz="2400" dirty="0"/>
              <a:t> … </a:t>
            </a:r>
            <a:r>
              <a:rPr lang="en-CA" sz="2400" dirty="0"/>
              <a:t>- ta </a:t>
            </a:r>
            <a:r>
              <a:rPr lang="en-CA" sz="2400" dirty="0" err="1"/>
              <a:t>olgu</a:t>
            </a:r>
            <a:r>
              <a:rPr lang="en-CA" sz="2400" dirty="0"/>
              <a:t> </a:t>
            </a:r>
            <a:r>
              <a:rPr lang="en-CA" sz="2400" dirty="0" err="1"/>
              <a:t>teile</a:t>
            </a:r>
            <a:r>
              <a:rPr lang="en-CA" sz="2400" dirty="0"/>
              <a:t> </a:t>
            </a:r>
            <a:r>
              <a:rPr lang="en-CA" sz="2400" dirty="0" err="1"/>
              <a:t>roojane</a:t>
            </a:r>
            <a:r>
              <a:rPr lang="en-CA" sz="2400" dirty="0"/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B36C9-069D-456C-9A01-9CD6A2509323}"/>
              </a:ext>
            </a:extLst>
          </p:cNvPr>
          <p:cNvSpPr txBox="1"/>
          <p:nvPr/>
        </p:nvSpPr>
        <p:spPr>
          <a:xfrm>
            <a:off x="108357" y="2895277"/>
            <a:ext cx="8403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400" dirty="0"/>
              <a:t>1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Issand</a:t>
            </a:r>
            <a:r>
              <a:rPr lang="en-CA" sz="2400" dirty="0"/>
              <a:t> </a:t>
            </a:r>
            <a:r>
              <a:rPr lang="en-CA" sz="2400" dirty="0" err="1"/>
              <a:t>rääkis</a:t>
            </a:r>
            <a:r>
              <a:rPr lang="en-CA" sz="2400" dirty="0"/>
              <a:t> </a:t>
            </a:r>
            <a:r>
              <a:rPr lang="en-CA" sz="2400" dirty="0" err="1"/>
              <a:t>Moosesega</a:t>
            </a:r>
            <a:r>
              <a:rPr lang="en-CA" sz="2400" dirty="0"/>
              <a:t>, </a:t>
            </a:r>
            <a:r>
              <a:rPr lang="en-CA" sz="2400" dirty="0" err="1"/>
              <a:t>öeldes</a:t>
            </a:r>
            <a:r>
              <a:rPr lang="en-CA" sz="2400" dirty="0"/>
              <a:t>:</a:t>
            </a:r>
          </a:p>
          <a:p>
            <a:r>
              <a:rPr lang="et-EE" sz="2400" dirty="0"/>
              <a:t>2 </a:t>
            </a:r>
            <a:r>
              <a:rPr lang="en-CA" sz="2400" dirty="0"/>
              <a:t>"</a:t>
            </a:r>
            <a:r>
              <a:rPr lang="en-CA" sz="2400" dirty="0" err="1"/>
              <a:t>Räägi</a:t>
            </a:r>
            <a:r>
              <a:rPr lang="en-CA" sz="2400" dirty="0"/>
              <a:t> </a:t>
            </a:r>
            <a:r>
              <a:rPr lang="en-CA" sz="2400" dirty="0" err="1"/>
              <a:t>kogu</a:t>
            </a:r>
            <a:r>
              <a:rPr lang="en-CA" sz="2400" dirty="0"/>
              <a:t> </a:t>
            </a:r>
            <a:r>
              <a:rPr lang="en-CA" sz="2400" dirty="0" err="1"/>
              <a:t>Iisraeli</a:t>
            </a:r>
            <a:r>
              <a:rPr lang="en-CA" sz="2400" dirty="0"/>
              <a:t> </a:t>
            </a:r>
            <a:r>
              <a:rPr lang="en-CA" sz="2400" dirty="0" err="1"/>
              <a:t>laste</a:t>
            </a:r>
            <a:r>
              <a:rPr lang="en-CA" sz="2400" dirty="0"/>
              <a:t> </a:t>
            </a:r>
            <a:r>
              <a:rPr lang="en-CA" sz="2400" dirty="0" err="1"/>
              <a:t>kogudusega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ütle</a:t>
            </a:r>
            <a:r>
              <a:rPr lang="en-CA" sz="2400" dirty="0"/>
              <a:t> </a:t>
            </a:r>
            <a:r>
              <a:rPr lang="en-CA" sz="2400" dirty="0" err="1"/>
              <a:t>neile</a:t>
            </a:r>
            <a:r>
              <a:rPr lang="en-CA" sz="2400" dirty="0"/>
              <a:t>: </a:t>
            </a:r>
            <a:r>
              <a:rPr lang="en-CA" sz="2400" b="1" dirty="0" err="1">
                <a:solidFill>
                  <a:srgbClr val="FFFF00"/>
                </a:solidFill>
              </a:rPr>
              <a:t>Olge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pühad</a:t>
            </a:r>
            <a:r>
              <a:rPr lang="en-CA" sz="2400" b="1" dirty="0">
                <a:solidFill>
                  <a:srgbClr val="FFFF00"/>
                </a:solidFill>
              </a:rPr>
              <a:t>, </a:t>
            </a:r>
            <a:r>
              <a:rPr lang="en-CA" sz="2400" b="1" dirty="0" err="1">
                <a:solidFill>
                  <a:srgbClr val="FFFF00"/>
                </a:solidFill>
              </a:rPr>
              <a:t>sest</a:t>
            </a:r>
            <a:r>
              <a:rPr lang="en-CA" sz="2400" b="1" dirty="0">
                <a:solidFill>
                  <a:srgbClr val="FFFF00"/>
                </a:solidFill>
              </a:rPr>
              <a:t> mina, </a:t>
            </a:r>
            <a:r>
              <a:rPr lang="en-CA" sz="2400" b="1" dirty="0" err="1">
                <a:solidFill>
                  <a:srgbClr val="FFFF00"/>
                </a:solidFill>
              </a:rPr>
              <a:t>Issand</a:t>
            </a:r>
            <a:r>
              <a:rPr lang="en-CA" sz="2400" b="1" dirty="0">
                <a:solidFill>
                  <a:srgbClr val="FFFF00"/>
                </a:solidFill>
              </a:rPr>
              <a:t>, </a:t>
            </a:r>
            <a:r>
              <a:rPr lang="en-CA" sz="2400" b="1" dirty="0" err="1">
                <a:solidFill>
                  <a:srgbClr val="FFFF00"/>
                </a:solidFill>
              </a:rPr>
              <a:t>teie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Jumal</a:t>
            </a:r>
            <a:r>
              <a:rPr lang="en-CA" sz="2400" b="1" dirty="0">
                <a:solidFill>
                  <a:srgbClr val="FFFF00"/>
                </a:solidFill>
              </a:rPr>
              <a:t>, </a:t>
            </a:r>
            <a:r>
              <a:rPr lang="en-CA" sz="2400" b="1" dirty="0" err="1">
                <a:solidFill>
                  <a:srgbClr val="FFFF00"/>
                </a:solidFill>
              </a:rPr>
              <a:t>olen</a:t>
            </a:r>
            <a:r>
              <a:rPr lang="en-CA" sz="2400" b="1" dirty="0">
                <a:solidFill>
                  <a:srgbClr val="FFFF00"/>
                </a:solidFill>
              </a:rPr>
              <a:t> </a:t>
            </a:r>
            <a:r>
              <a:rPr lang="en-CA" sz="2400" b="1" dirty="0" err="1">
                <a:solidFill>
                  <a:srgbClr val="FFFF00"/>
                </a:solidFill>
              </a:rPr>
              <a:t>püha</a:t>
            </a:r>
            <a:r>
              <a:rPr lang="en-CA" sz="2400" b="1" dirty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5B9209-7268-4FD7-8846-A8EA557C28ED}"/>
              </a:ext>
            </a:extLst>
          </p:cNvPr>
          <p:cNvSpPr txBox="1"/>
          <p:nvPr/>
        </p:nvSpPr>
        <p:spPr>
          <a:xfrm>
            <a:off x="125834" y="2298807"/>
            <a:ext cx="502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/>
              <a:t>3 </a:t>
            </a:r>
            <a:r>
              <a:rPr lang="et-EE" sz="3200" b="1" dirty="0" err="1"/>
              <a:t>Mo</a:t>
            </a:r>
            <a:r>
              <a:rPr lang="et-EE" sz="3200" b="1" dirty="0"/>
              <a:t> 19</a:t>
            </a:r>
            <a:endParaRPr lang="en-CA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D87045-6271-4362-A9E8-09073E3DDE6D}"/>
              </a:ext>
            </a:extLst>
          </p:cNvPr>
          <p:cNvSpPr txBox="1"/>
          <p:nvPr/>
        </p:nvSpPr>
        <p:spPr>
          <a:xfrm>
            <a:off x="125834" y="5685735"/>
            <a:ext cx="81547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400" dirty="0"/>
              <a:t>27 </a:t>
            </a:r>
            <a:r>
              <a:rPr lang="fi-FI" sz="2400" dirty="0" err="1"/>
              <a:t>Ärge</a:t>
            </a:r>
            <a:r>
              <a:rPr lang="fi-FI" sz="2400" dirty="0"/>
              <a:t> </a:t>
            </a:r>
            <a:r>
              <a:rPr lang="fi-FI" sz="2400" dirty="0" err="1"/>
              <a:t>piirake</a:t>
            </a:r>
            <a:r>
              <a:rPr lang="fi-FI" sz="2400" dirty="0"/>
              <a:t> oma </a:t>
            </a:r>
            <a:r>
              <a:rPr lang="fi-FI" sz="2400" dirty="0" err="1"/>
              <a:t>juuste</a:t>
            </a:r>
            <a:r>
              <a:rPr lang="fi-FI" sz="2400" dirty="0"/>
              <a:t> </a:t>
            </a:r>
            <a:r>
              <a:rPr lang="fi-FI" sz="2400" dirty="0" err="1"/>
              <a:t>äärt</a:t>
            </a:r>
            <a:r>
              <a:rPr lang="fi-FI" sz="2400" dirty="0"/>
              <a:t>; </a:t>
            </a:r>
            <a:br>
              <a:rPr lang="et-EE" sz="2400" dirty="0"/>
            </a:br>
            <a:r>
              <a:rPr lang="fi-FI" sz="2400" dirty="0" err="1"/>
              <a:t>ära</a:t>
            </a:r>
            <a:r>
              <a:rPr lang="fi-FI" sz="2400" dirty="0"/>
              <a:t> riku oma </a:t>
            </a:r>
            <a:r>
              <a:rPr lang="fi-FI" sz="2400" dirty="0" err="1"/>
              <a:t>habeme</a:t>
            </a:r>
            <a:r>
              <a:rPr lang="fi-FI" sz="2400" dirty="0"/>
              <a:t> </a:t>
            </a:r>
            <a:r>
              <a:rPr lang="fi-FI" sz="2400" dirty="0" err="1"/>
              <a:t>äärt</a:t>
            </a:r>
            <a:r>
              <a:rPr lang="fi-FI" sz="2400" dirty="0"/>
              <a:t>!</a:t>
            </a:r>
            <a:endParaRPr lang="en-CA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01E832-C2B7-4BC4-A9F7-AFE18C546CD4}"/>
              </a:ext>
            </a:extLst>
          </p:cNvPr>
          <p:cNvSpPr txBox="1"/>
          <p:nvPr/>
        </p:nvSpPr>
        <p:spPr>
          <a:xfrm>
            <a:off x="108357" y="4296127"/>
            <a:ext cx="103694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400" dirty="0"/>
              <a:t>19 </a:t>
            </a:r>
            <a:r>
              <a:rPr lang="en-CA" sz="2400" dirty="0" err="1"/>
              <a:t>ära</a:t>
            </a:r>
            <a:r>
              <a:rPr lang="en-CA" sz="2400" dirty="0"/>
              <a:t> lase </a:t>
            </a:r>
            <a:r>
              <a:rPr lang="en-CA" sz="2400" dirty="0" err="1"/>
              <a:t>oma</a:t>
            </a:r>
            <a:r>
              <a:rPr lang="en-CA" sz="2400" dirty="0"/>
              <a:t> </a:t>
            </a:r>
            <a:r>
              <a:rPr lang="en-CA" sz="2400" dirty="0" err="1"/>
              <a:t>looma</a:t>
            </a:r>
            <a:r>
              <a:rPr lang="en-CA" sz="2400" dirty="0"/>
              <a:t> </a:t>
            </a:r>
            <a:r>
              <a:rPr lang="en-CA" sz="2400" dirty="0" err="1"/>
              <a:t>teistsugusega</a:t>
            </a:r>
            <a:r>
              <a:rPr lang="en-CA" sz="2400" dirty="0"/>
              <a:t> </a:t>
            </a:r>
            <a:r>
              <a:rPr lang="en-CA" sz="2400" dirty="0" err="1"/>
              <a:t>paarituda</a:t>
            </a:r>
            <a:r>
              <a:rPr lang="en-CA" sz="2400" dirty="0"/>
              <a:t>! </a:t>
            </a:r>
            <a:br>
              <a:rPr lang="et-EE" sz="2400" dirty="0"/>
            </a:br>
            <a:r>
              <a:rPr lang="en-CA" sz="2400" dirty="0" err="1"/>
              <a:t>Ära</a:t>
            </a:r>
            <a:r>
              <a:rPr lang="en-CA" sz="2400" dirty="0"/>
              <a:t> </a:t>
            </a:r>
            <a:r>
              <a:rPr lang="en-CA" sz="2400" dirty="0" err="1"/>
              <a:t>külva</a:t>
            </a:r>
            <a:r>
              <a:rPr lang="en-CA" sz="2400" dirty="0"/>
              <a:t> </a:t>
            </a:r>
            <a:r>
              <a:rPr lang="en-CA" sz="2400" dirty="0" err="1"/>
              <a:t>oma</a:t>
            </a:r>
            <a:r>
              <a:rPr lang="en-CA" sz="2400" dirty="0"/>
              <a:t> </a:t>
            </a:r>
            <a:r>
              <a:rPr lang="en-CA" sz="2400" dirty="0" err="1"/>
              <a:t>põldu</a:t>
            </a:r>
            <a:r>
              <a:rPr lang="en-CA" sz="2400" dirty="0"/>
              <a:t> </a:t>
            </a:r>
            <a:r>
              <a:rPr lang="en-CA" sz="2400" dirty="0" err="1"/>
              <a:t>kahesuguse</a:t>
            </a:r>
            <a:r>
              <a:rPr lang="en-CA" sz="2400" dirty="0"/>
              <a:t> </a:t>
            </a:r>
            <a:r>
              <a:rPr lang="en-CA" sz="2400" dirty="0" err="1"/>
              <a:t>viljaga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endParaRPr lang="et-EE" sz="2400" dirty="0"/>
          </a:p>
          <a:p>
            <a:r>
              <a:rPr lang="en-CA" sz="2400" dirty="0" err="1"/>
              <a:t>ärgu</a:t>
            </a:r>
            <a:r>
              <a:rPr lang="en-CA" sz="2400" dirty="0"/>
              <a:t> </a:t>
            </a:r>
            <a:r>
              <a:rPr lang="en-CA" sz="2400" dirty="0" err="1"/>
              <a:t>olgu</a:t>
            </a:r>
            <a:r>
              <a:rPr lang="en-CA" sz="2400" dirty="0"/>
              <a:t> </a:t>
            </a:r>
            <a:r>
              <a:rPr lang="en-CA" sz="2400" dirty="0" err="1"/>
              <a:t>sul</a:t>
            </a:r>
            <a:r>
              <a:rPr lang="en-CA" sz="2400" dirty="0"/>
              <a:t> </a:t>
            </a:r>
            <a:r>
              <a:rPr lang="en-CA" sz="2400" dirty="0" err="1"/>
              <a:t>seljas</a:t>
            </a:r>
            <a:r>
              <a:rPr lang="en-CA" sz="2400" dirty="0"/>
              <a:t> </a:t>
            </a:r>
            <a:r>
              <a:rPr lang="en-CA" sz="2400" dirty="0" err="1"/>
              <a:t>kuube</a:t>
            </a:r>
            <a:r>
              <a:rPr lang="en-CA" sz="2400" dirty="0"/>
              <a:t> </a:t>
            </a:r>
            <a:r>
              <a:rPr lang="en-CA" sz="2400" dirty="0" err="1"/>
              <a:t>kahesugusest</a:t>
            </a:r>
            <a:r>
              <a:rPr lang="en-CA" sz="2400" dirty="0"/>
              <a:t> </a:t>
            </a:r>
            <a:r>
              <a:rPr lang="en-CA" sz="2400" dirty="0" err="1"/>
              <a:t>lõngast</a:t>
            </a:r>
            <a:r>
              <a:rPr lang="en-CA" sz="2400" dirty="0"/>
              <a:t>, </a:t>
            </a:r>
            <a:r>
              <a:rPr lang="en-CA" sz="2400" dirty="0" err="1"/>
              <a:t>villasest</a:t>
            </a:r>
            <a:r>
              <a:rPr lang="en-CA" sz="2400" dirty="0"/>
              <a:t> </a:t>
            </a:r>
            <a:r>
              <a:rPr lang="en-CA" sz="2400" dirty="0" err="1"/>
              <a:t>ja</a:t>
            </a:r>
            <a:r>
              <a:rPr lang="en-CA" sz="2400" dirty="0"/>
              <a:t> </a:t>
            </a:r>
            <a:r>
              <a:rPr lang="en-CA" sz="2400" dirty="0" err="1"/>
              <a:t>linasest</a:t>
            </a:r>
            <a:r>
              <a:rPr lang="en-CA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27733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o alt text provided for this image">
            <a:extLst>
              <a:ext uri="{FF2B5EF4-FFF2-40B4-BE49-F238E27FC236}">
                <a16:creationId xmlns:a16="http://schemas.microsoft.com/office/drawing/2014/main" id="{E99BE534-8679-4536-9384-FDAA60788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649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0CBA8-380B-40BB-81FA-01E29990AF46}"/>
              </a:ext>
            </a:extLst>
          </p:cNvPr>
          <p:cNvSpPr txBox="1">
            <a:spLocks/>
          </p:cNvSpPr>
          <p:nvPr/>
        </p:nvSpPr>
        <p:spPr>
          <a:xfrm>
            <a:off x="441789" y="527406"/>
            <a:ext cx="3893906" cy="32335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t-EE" b="1" dirty="0">
                <a:solidFill>
                  <a:schemeClr val="tx1"/>
                </a:solidFill>
                <a:latin typeface="+mn-lt"/>
              </a:rPr>
              <a:t>Oleme Tallinnast, meie maksame</a:t>
            </a:r>
            <a:endParaRPr lang="en-CA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DDC990-411E-4488-AEEB-37452B7D6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973" y="68105"/>
            <a:ext cx="4835820" cy="672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C2A77B-F9DA-4A77-848B-C6F27D980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68" y="119269"/>
            <a:ext cx="4393094" cy="658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84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E3B94C-BD33-47E1-B742-EBD2C6487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0397F4-AFE1-4D05-BEE2-FC8AC12DFEB5}"/>
              </a:ext>
            </a:extLst>
          </p:cNvPr>
          <p:cNvSpPr txBox="1"/>
          <p:nvPr/>
        </p:nvSpPr>
        <p:spPr>
          <a:xfrm>
            <a:off x="5128591" y="1551630"/>
            <a:ext cx="2905761" cy="3416320"/>
          </a:xfrm>
          <a:prstGeom prst="rect">
            <a:avLst/>
          </a:prstGeom>
          <a:solidFill>
            <a:srgbClr val="D1BFA9"/>
          </a:solidFill>
        </p:spPr>
        <p:txBody>
          <a:bodyPr wrap="square" rtlCol="0">
            <a:spAutoFit/>
          </a:bodyPr>
          <a:lstStyle/>
          <a:p>
            <a:r>
              <a:rPr lang="et-EE" sz="2400" dirty="0">
                <a:solidFill>
                  <a:srgbClr val="C00000"/>
                </a:solidFill>
              </a:rPr>
              <a:t>Mu viha on süttinud põlema sinu vastu ja su mõlema sõbra vastu, sest teie ei ole rääkinud minu kohta tõtt nagu mu sulane </a:t>
            </a:r>
            <a:r>
              <a:rPr lang="et-EE" sz="2400" dirty="0" err="1">
                <a:solidFill>
                  <a:srgbClr val="C00000"/>
                </a:solidFill>
              </a:rPr>
              <a:t>Iiob</a:t>
            </a:r>
            <a:r>
              <a:rPr lang="et-EE" sz="2400" dirty="0">
                <a:solidFill>
                  <a:srgbClr val="C00000"/>
                </a:solidFill>
              </a:rPr>
              <a:t>!</a:t>
            </a:r>
          </a:p>
          <a:p>
            <a:r>
              <a:rPr lang="et-EE" sz="2400" dirty="0">
                <a:solidFill>
                  <a:srgbClr val="C00000"/>
                </a:solidFill>
              </a:rPr>
              <a:t>                 </a:t>
            </a:r>
            <a:r>
              <a:rPr lang="et-EE" sz="2400" dirty="0" err="1">
                <a:solidFill>
                  <a:srgbClr val="C00000"/>
                </a:solidFill>
              </a:rPr>
              <a:t>Iiob</a:t>
            </a:r>
            <a:r>
              <a:rPr lang="et-EE" sz="2400" dirty="0">
                <a:solidFill>
                  <a:srgbClr val="C00000"/>
                </a:solidFill>
              </a:rPr>
              <a:t> 42:7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777E418-32C9-4FAC-B4CB-BAD896CB732E}"/>
              </a:ext>
            </a:extLst>
          </p:cNvPr>
          <p:cNvCxnSpPr/>
          <p:nvPr/>
        </p:nvCxnSpPr>
        <p:spPr>
          <a:xfrm flipH="1" flipV="1">
            <a:off x="7943273" y="4054764"/>
            <a:ext cx="434109" cy="35098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59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DA314554-5FE7-4990-8AAC-D07AD51A6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401" y="4246452"/>
            <a:ext cx="10733571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5.  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  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1:20-23  - 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„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Ja Jumal ütles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...“    </a:t>
            </a:r>
            <a:r>
              <a:rPr lang="et-EE" alt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linnud ja kalad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  </a:t>
            </a:r>
            <a:r>
              <a:rPr lang="et-EE" alt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                      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 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- “</a:t>
            </a:r>
            <a:r>
              <a:rPr lang="fi-FI" altLang="en-US" sz="20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see</a:t>
            </a:r>
            <a:r>
              <a:rPr lang="fi-FI" altLang="en-US" sz="2000" b="1" dirty="0">
                <a:solidFill>
                  <a:srgbClr val="FFFF00"/>
                </a:solidFill>
                <a:latin typeface="+mn-lt"/>
                <a:cs typeface="Times New Roman" pitchFamily="16" charset="0"/>
              </a:rPr>
              <a:t> oli </a:t>
            </a:r>
            <a:r>
              <a:rPr lang="fi-FI" altLang="en-US" sz="20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hea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”</a:t>
            </a:r>
            <a:endParaRPr lang="en-US" altLang="en-US" sz="20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A10396A-92DF-469E-A79F-803F502AE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401" y="1726699"/>
            <a:ext cx="11215877" cy="241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191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9pPr>
          </a:lstStyle>
          <a:p>
            <a:pPr marL="495300" indent="-457200">
              <a:buAutoNum type="arabicPeriod"/>
              <a:defRPr/>
            </a:pP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1:3-5 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- 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„Ja Jumal ütles...“        </a:t>
            </a:r>
            <a:r>
              <a:rPr lang="et-EE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valgus ja pimedus                     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-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“</a:t>
            </a:r>
            <a:r>
              <a:rPr lang="fi-FI" altLang="en-US" sz="20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see</a:t>
            </a:r>
            <a:r>
              <a:rPr lang="fi-FI" altLang="en-US" sz="2000" b="1" dirty="0">
                <a:solidFill>
                  <a:srgbClr val="FFFF00"/>
                </a:solidFill>
                <a:latin typeface="+mn-lt"/>
                <a:cs typeface="Times New Roman" pitchFamily="16" charset="0"/>
              </a:rPr>
              <a:t> oli </a:t>
            </a:r>
            <a:r>
              <a:rPr lang="fi-FI" altLang="en-US" sz="20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hea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”</a:t>
            </a:r>
            <a:b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</a:b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</a:t>
            </a:r>
          </a:p>
          <a:p>
            <a:pPr marL="495300" indent="-457200">
              <a:buAutoNum type="arabicPeriod"/>
              <a:defRPr/>
            </a:pP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1:6-8  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- 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„ Ja Jumal ütles...“       </a:t>
            </a:r>
            <a:r>
              <a:rPr lang="et-EE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taevas</a:t>
            </a:r>
            <a:b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</a:br>
            <a:endParaRPr lang="en-US" altLang="en-US" sz="2000" dirty="0">
              <a:solidFill>
                <a:schemeClr val="tx1"/>
              </a:solidFill>
              <a:latin typeface="+mn-lt"/>
              <a:cs typeface="Times New Roman" pitchFamily="16" charset="0"/>
            </a:endParaRPr>
          </a:p>
          <a:p>
            <a:pPr>
              <a:buClrTx/>
              <a:buFontTx/>
              <a:buNone/>
              <a:defRPr/>
            </a:pP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3.  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 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1:9-13  - 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„ Ja Jumal ütles...“      </a:t>
            </a:r>
            <a:r>
              <a:rPr lang="et-EE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mere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&amp; </a:t>
            </a:r>
            <a:r>
              <a:rPr lang="et-EE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maa                               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-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“</a:t>
            </a:r>
            <a:r>
              <a:rPr lang="fi-FI" altLang="en-US" sz="20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see</a:t>
            </a:r>
            <a:r>
              <a:rPr lang="fi-FI" altLang="en-US" sz="2000" b="1" dirty="0">
                <a:solidFill>
                  <a:srgbClr val="FFFF00"/>
                </a:solidFill>
                <a:latin typeface="+mn-lt"/>
                <a:cs typeface="Times New Roman" pitchFamily="16" charset="0"/>
              </a:rPr>
              <a:t> oli </a:t>
            </a:r>
            <a:r>
              <a:rPr lang="fi-FI" altLang="en-US" sz="20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hea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” </a:t>
            </a:r>
            <a:b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</a:br>
            <a:r>
              <a:rPr lang="et-EE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          </a:t>
            </a:r>
            <a:r>
              <a:rPr lang="et-EE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 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„ Ja Jumal ütles...“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   </a:t>
            </a:r>
            <a:r>
              <a:rPr lang="et-EE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 taimed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           </a:t>
            </a:r>
            <a:r>
              <a:rPr lang="et-EE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                    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    </a:t>
            </a:r>
            <a:r>
              <a:rPr lang="et-EE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   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-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“</a:t>
            </a:r>
            <a:r>
              <a:rPr lang="fi-FI" altLang="en-US" sz="20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see</a:t>
            </a:r>
            <a:r>
              <a:rPr lang="fi-FI" altLang="en-US" sz="2000" b="1" dirty="0">
                <a:solidFill>
                  <a:srgbClr val="FFFF00"/>
                </a:solidFill>
                <a:latin typeface="+mn-lt"/>
                <a:cs typeface="Times New Roman" pitchFamily="16" charset="0"/>
              </a:rPr>
              <a:t> oli </a:t>
            </a:r>
            <a:r>
              <a:rPr lang="fi-FI" altLang="en-US" sz="20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hea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”</a:t>
            </a:r>
            <a:b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</a:br>
            <a:endParaRPr lang="en-US" altLang="en-US" sz="1100" dirty="0">
              <a:solidFill>
                <a:schemeClr val="tx1"/>
              </a:solidFill>
              <a:latin typeface="+mn-lt"/>
              <a:cs typeface="Times New Roman" pitchFamily="16" charset="0"/>
            </a:endParaRPr>
          </a:p>
          <a:p>
            <a:pPr marL="38100" indent="0">
              <a:defRPr/>
            </a:pP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4.    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1:14-19  - 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„ Ja Jumal ütles...“    </a:t>
            </a:r>
            <a:r>
              <a:rPr lang="et-EE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päike, kuu ja tähed                    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- 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“</a:t>
            </a:r>
            <a:r>
              <a:rPr lang="fi-FI" altLang="en-US" sz="20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see</a:t>
            </a:r>
            <a:r>
              <a:rPr lang="fi-FI" altLang="en-US" sz="2000" b="1" dirty="0">
                <a:solidFill>
                  <a:srgbClr val="FFFF00"/>
                </a:solidFill>
                <a:latin typeface="+mn-lt"/>
                <a:cs typeface="Times New Roman" pitchFamily="16" charset="0"/>
              </a:rPr>
              <a:t> oli </a:t>
            </a:r>
            <a:r>
              <a:rPr lang="fi-FI" altLang="en-US" sz="20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hea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“</a:t>
            </a:r>
            <a:endParaRPr lang="en-US" altLang="en-US" sz="2000" dirty="0">
              <a:solidFill>
                <a:schemeClr val="tx1"/>
              </a:solidFill>
              <a:latin typeface="+mn-lt"/>
              <a:cs typeface="Times New Roman" pitchFamily="16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FD9BF2C-CC01-4FC4-A094-090B146B7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401" y="5064075"/>
            <a:ext cx="10498680" cy="77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6.  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  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1:24-31  - 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„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Ja Jumal ütles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...“    </a:t>
            </a:r>
            <a:r>
              <a:rPr lang="et-EE" alt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loomad                                       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- “</a:t>
            </a:r>
            <a:r>
              <a:rPr lang="fi-FI" altLang="en-US" sz="20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see</a:t>
            </a:r>
            <a:r>
              <a:rPr lang="fi-FI" altLang="en-US" sz="2000" b="1" dirty="0">
                <a:solidFill>
                  <a:srgbClr val="FFFF00"/>
                </a:solidFill>
                <a:latin typeface="+mn-lt"/>
                <a:cs typeface="Times New Roman" pitchFamily="16" charset="0"/>
              </a:rPr>
              <a:t> oli </a:t>
            </a:r>
            <a:r>
              <a:rPr lang="fi-FI" altLang="en-US" sz="20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hea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”</a:t>
            </a:r>
            <a:b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                   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 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- 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„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Ja Jumal ütles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...“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 </a:t>
            </a:r>
            <a:r>
              <a:rPr lang="et-EE" altLang="en-US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  </a:t>
            </a:r>
            <a:r>
              <a:rPr lang="et-EE" alt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inimesed, mees ja naine</a:t>
            </a:r>
            <a:endParaRPr lang="en-US" altLang="en-US" sz="20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76020E-26EB-40B3-A89E-0DFECAAA9FFB}"/>
              </a:ext>
            </a:extLst>
          </p:cNvPr>
          <p:cNvSpPr/>
          <p:nvPr/>
        </p:nvSpPr>
        <p:spPr>
          <a:xfrm>
            <a:off x="3339252" y="4607483"/>
            <a:ext cx="40095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 typeface="Times New Roman" pitchFamily="16" charset="0"/>
              <a:buNone/>
              <a:defRPr/>
            </a:pPr>
            <a:r>
              <a:rPr lang="en-US" altLang="en-US" sz="2000" b="1" dirty="0">
                <a:cs typeface="Times New Roman" pitchFamily="16" charset="0"/>
              </a:rPr>
              <a:t>1:22</a:t>
            </a:r>
            <a:r>
              <a:rPr lang="en-US" altLang="en-US" sz="2000" dirty="0">
                <a:cs typeface="Times New Roman" pitchFamily="16" charset="0"/>
              </a:rPr>
              <a:t>  - </a:t>
            </a:r>
            <a:r>
              <a:rPr lang="en-US" altLang="en-US" sz="2000" b="1" dirty="0">
                <a:cs typeface="Times New Roman" pitchFamily="16" charset="0"/>
              </a:rPr>
              <a:t> </a:t>
            </a:r>
            <a:r>
              <a:rPr lang="en-US" altLang="en-US" sz="2000" b="1" dirty="0" err="1">
                <a:solidFill>
                  <a:srgbClr val="92D050"/>
                </a:solidFill>
                <a:cs typeface="Times New Roman" pitchFamily="16" charset="0"/>
              </a:rPr>
              <a:t>Jumal</a:t>
            </a:r>
            <a:r>
              <a:rPr lang="en-US" altLang="en-US" sz="2000" b="1" dirty="0">
                <a:solidFill>
                  <a:srgbClr val="92D050"/>
                </a:solidFill>
                <a:cs typeface="Times New Roman" pitchFamily="16" charset="0"/>
              </a:rPr>
              <a:t> </a:t>
            </a:r>
            <a:r>
              <a:rPr lang="en-US" altLang="en-US" sz="2000" b="1" dirty="0" err="1">
                <a:solidFill>
                  <a:srgbClr val="92D050"/>
                </a:solidFill>
                <a:cs typeface="Times New Roman" pitchFamily="16" charset="0"/>
              </a:rPr>
              <a:t>õnnistas</a:t>
            </a:r>
            <a:r>
              <a:rPr lang="en-US" altLang="en-US" sz="2000" b="1" dirty="0">
                <a:solidFill>
                  <a:srgbClr val="92D050"/>
                </a:solidFill>
                <a:cs typeface="Times New Roman" pitchFamily="16" charset="0"/>
              </a:rPr>
              <a:t> </a:t>
            </a:r>
            <a:r>
              <a:rPr lang="en-US" altLang="en-US" sz="2000" b="1" dirty="0" err="1">
                <a:solidFill>
                  <a:srgbClr val="92D050"/>
                </a:solidFill>
                <a:cs typeface="Times New Roman" pitchFamily="16" charset="0"/>
              </a:rPr>
              <a:t>neid</a:t>
            </a:r>
            <a:r>
              <a:rPr lang="et-EE" altLang="en-US" sz="2000" b="1" dirty="0">
                <a:cs typeface="Times New Roman" pitchFamily="16" charset="0"/>
              </a:rPr>
              <a:t>             </a:t>
            </a:r>
            <a:r>
              <a:rPr lang="en-US" altLang="en-US" sz="2000" b="1" dirty="0">
                <a:cs typeface="Times New Roman" pitchFamily="16" charset="0"/>
              </a:rPr>
              <a:t>     </a:t>
            </a:r>
            <a:endParaRPr lang="en-US" altLang="en-US" sz="2000" dirty="0">
              <a:cs typeface="Times New Roman" pitchFamily="1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1011B1-F828-472D-B7C0-781E5C1AF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3824" y="5777566"/>
            <a:ext cx="3584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 dirty="0">
                <a:cs typeface="Times New Roman" pitchFamily="18" charset="0"/>
              </a:rPr>
              <a:t>- </a:t>
            </a:r>
            <a:r>
              <a:rPr lang="en-US" altLang="en-US" sz="2000" dirty="0">
                <a:cs typeface="Times New Roman" pitchFamily="18" charset="0"/>
              </a:rPr>
              <a:t>“</a:t>
            </a:r>
            <a:r>
              <a:rPr lang="fi-FI" altLang="en-US" sz="2000" b="1" dirty="0" err="1">
                <a:solidFill>
                  <a:srgbClr val="FFFF00"/>
                </a:solidFill>
                <a:cs typeface="Times New Roman" pitchFamily="16" charset="0"/>
              </a:rPr>
              <a:t>see</a:t>
            </a:r>
            <a:r>
              <a:rPr lang="fi-FI" altLang="en-US" sz="2000" b="1" dirty="0">
                <a:solidFill>
                  <a:srgbClr val="FFFF00"/>
                </a:solidFill>
                <a:cs typeface="Times New Roman" pitchFamily="16" charset="0"/>
              </a:rPr>
              <a:t> oli </a:t>
            </a:r>
            <a:r>
              <a:rPr lang="fi-FI" altLang="en-US" sz="2000" b="1" u="sng" dirty="0">
                <a:solidFill>
                  <a:srgbClr val="FFFF00"/>
                </a:solidFill>
                <a:cs typeface="Times New Roman" pitchFamily="16" charset="0"/>
              </a:rPr>
              <a:t>v</a:t>
            </a:r>
            <a:r>
              <a:rPr lang="et-EE" altLang="en-US" sz="2000" b="1" u="sng" dirty="0">
                <a:solidFill>
                  <a:srgbClr val="FFFF00"/>
                </a:solidFill>
                <a:cs typeface="Times New Roman" pitchFamily="16" charset="0"/>
              </a:rPr>
              <a:t>äga</a:t>
            </a:r>
            <a:r>
              <a:rPr lang="et-EE" altLang="en-US" sz="2000" b="1" dirty="0">
                <a:solidFill>
                  <a:srgbClr val="FFFF00"/>
                </a:solidFill>
                <a:cs typeface="Times New Roman" pitchFamily="16" charset="0"/>
              </a:rPr>
              <a:t> </a:t>
            </a:r>
            <a:r>
              <a:rPr lang="fi-FI" altLang="en-US" sz="2000" b="1" dirty="0" err="1">
                <a:solidFill>
                  <a:srgbClr val="FFFF00"/>
                </a:solidFill>
                <a:cs typeface="Times New Roman" pitchFamily="16" charset="0"/>
              </a:rPr>
              <a:t>hea</a:t>
            </a:r>
            <a:r>
              <a:rPr lang="en-US" altLang="en-US" sz="2000" b="1" dirty="0">
                <a:cs typeface="Times New Roman" pitchFamily="18" charset="0"/>
              </a:rPr>
              <a:t>”</a:t>
            </a:r>
            <a:endParaRPr lang="en-CA" alt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3224FF-1C22-4529-8646-AADB115FE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3973" y="5777566"/>
            <a:ext cx="35012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b="1" dirty="0"/>
              <a:t>1:28</a:t>
            </a:r>
            <a:r>
              <a:rPr lang="en-US" altLang="en-US" sz="2000" dirty="0"/>
              <a:t>  - </a:t>
            </a:r>
            <a:r>
              <a:rPr lang="en-US" altLang="en-US" sz="2000" b="1" dirty="0" err="1">
                <a:solidFill>
                  <a:srgbClr val="92D050"/>
                </a:solidFill>
                <a:cs typeface="Times New Roman" pitchFamily="16" charset="0"/>
              </a:rPr>
              <a:t>Jumal</a:t>
            </a:r>
            <a:r>
              <a:rPr lang="en-US" altLang="en-US" sz="2000" b="1" dirty="0">
                <a:solidFill>
                  <a:srgbClr val="92D050"/>
                </a:solidFill>
                <a:cs typeface="Times New Roman" pitchFamily="16" charset="0"/>
              </a:rPr>
              <a:t> </a:t>
            </a:r>
            <a:r>
              <a:rPr lang="en-US" altLang="en-US" sz="2000" b="1" dirty="0" err="1">
                <a:solidFill>
                  <a:srgbClr val="92D050"/>
                </a:solidFill>
                <a:cs typeface="Times New Roman" pitchFamily="16" charset="0"/>
              </a:rPr>
              <a:t>õnnistas</a:t>
            </a:r>
            <a:r>
              <a:rPr lang="en-US" altLang="en-US" sz="2000" b="1" dirty="0">
                <a:solidFill>
                  <a:srgbClr val="92D050"/>
                </a:solidFill>
                <a:cs typeface="Times New Roman" pitchFamily="16" charset="0"/>
              </a:rPr>
              <a:t> </a:t>
            </a:r>
            <a:r>
              <a:rPr lang="en-US" altLang="en-US" sz="2000" b="1" dirty="0" err="1">
                <a:solidFill>
                  <a:srgbClr val="92D050"/>
                </a:solidFill>
                <a:cs typeface="Times New Roman" pitchFamily="16" charset="0"/>
              </a:rPr>
              <a:t>neid</a:t>
            </a:r>
            <a:endParaRPr lang="en-CA" altLang="en-US" sz="2800" b="1" dirty="0"/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AE94901D-5B67-4649-8C40-F48215938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-762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2800">
                <a:solidFill>
                  <a:schemeClr val="tx1"/>
                </a:solidFill>
                <a:latin typeface="+mn-lt"/>
              </a:rPr>
              <a:t>“I AM”  the self-existing one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2E3CA8EC-EC2B-41D4-8DB5-38AC6E237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7200"/>
            <a:ext cx="8991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175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“Mina Olen” </a:t>
            </a:r>
            <a:r>
              <a:rPr lang="en-US" altLang="en-US" sz="2800" dirty="0" err="1">
                <a:solidFill>
                  <a:schemeClr val="tx1"/>
                </a:solidFill>
                <a:latin typeface="+mn-lt"/>
              </a:rPr>
              <a:t>iseenesest</a:t>
            </a: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+mn-lt"/>
              </a:rPr>
              <a:t>olemasolev</a:t>
            </a:r>
            <a:endParaRPr lang="ru-RU" alt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948752-98DB-48AA-BD08-14C45F5E5570}"/>
              </a:ext>
            </a:extLst>
          </p:cNvPr>
          <p:cNvSpPr txBox="1"/>
          <p:nvPr/>
        </p:nvSpPr>
        <p:spPr>
          <a:xfrm>
            <a:off x="9246066" y="-137234"/>
            <a:ext cx="25390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8000" b="0" i="0" dirty="0">
                <a:solidFill>
                  <a:srgbClr val="FFFF00"/>
                </a:solidFill>
                <a:effectLst/>
              </a:rPr>
              <a:t>יהוה</a:t>
            </a:r>
            <a:endParaRPr lang="en-CA" sz="8000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44151E-3D18-4636-A7A6-66876108E2EE}"/>
              </a:ext>
            </a:extLst>
          </p:cNvPr>
          <p:cNvSpPr txBox="1"/>
          <p:nvPr/>
        </p:nvSpPr>
        <p:spPr>
          <a:xfrm>
            <a:off x="406866" y="94059"/>
            <a:ext cx="2768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6000" b="1" dirty="0">
                <a:solidFill>
                  <a:srgbClr val="FFFF00"/>
                </a:solidFill>
                <a:cs typeface="Arial" panose="020B0604020202020204" pitchFamily="34" charset="0"/>
              </a:rPr>
              <a:t>YHWH</a:t>
            </a:r>
            <a:endParaRPr lang="en-CA" sz="6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735098-BC19-40A1-A72D-646E20657994}"/>
              </a:ext>
            </a:extLst>
          </p:cNvPr>
          <p:cNvSpPr txBox="1"/>
          <p:nvPr/>
        </p:nvSpPr>
        <p:spPr>
          <a:xfrm>
            <a:off x="335560" y="1127482"/>
            <a:ext cx="380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b="1" dirty="0"/>
              <a:t>1. Moosese raamat 1</a:t>
            </a:r>
            <a:endParaRPr lang="en-CA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7927B3-DE79-422E-BB9F-04C3D533DDB7}"/>
              </a:ext>
            </a:extLst>
          </p:cNvPr>
          <p:cNvSpPr txBox="1"/>
          <p:nvPr/>
        </p:nvSpPr>
        <p:spPr>
          <a:xfrm>
            <a:off x="373657" y="6211112"/>
            <a:ext cx="11411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b="1" dirty="0"/>
              <a:t>1. Moosese raamat 2  - </a:t>
            </a:r>
            <a:r>
              <a:rPr lang="et-EE" sz="2800" dirty="0"/>
              <a:t>Eedeni paradiis</a:t>
            </a:r>
            <a:r>
              <a:rPr lang="et-EE" sz="2800" b="1" dirty="0"/>
              <a:t> </a:t>
            </a: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39476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AA10396A-92DF-469E-A79F-803F502AE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26699"/>
            <a:ext cx="12191999" cy="87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457200" indent="-4191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9pPr>
          </a:lstStyle>
          <a:p>
            <a:pPr marL="38100" indent="0">
              <a:defRPr/>
            </a:pPr>
            <a:r>
              <a:rPr lang="en-US" altLang="en-US" sz="23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“</a:t>
            </a:r>
            <a:r>
              <a:rPr lang="fi-FI" altLang="en-US" sz="23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see</a:t>
            </a:r>
            <a:r>
              <a:rPr lang="fi-FI" altLang="en-US" sz="2300" b="1" dirty="0">
                <a:solidFill>
                  <a:srgbClr val="FFFF00"/>
                </a:solidFill>
                <a:latin typeface="+mn-lt"/>
                <a:cs typeface="Times New Roman" pitchFamily="16" charset="0"/>
              </a:rPr>
              <a:t> oli </a:t>
            </a:r>
            <a:r>
              <a:rPr lang="fi-FI" altLang="en-US" sz="23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hea</a:t>
            </a:r>
            <a:r>
              <a:rPr lang="en-US" altLang="en-US" sz="23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”</a:t>
            </a:r>
            <a:r>
              <a:rPr lang="et-EE" altLang="en-US" sz="23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  </a:t>
            </a:r>
            <a:r>
              <a:rPr lang="en-US" altLang="en-US" sz="23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“</a:t>
            </a:r>
            <a:r>
              <a:rPr lang="fi-FI" altLang="en-US" sz="23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see</a:t>
            </a:r>
            <a:r>
              <a:rPr lang="fi-FI" altLang="en-US" sz="2300" b="1" dirty="0">
                <a:solidFill>
                  <a:srgbClr val="FFFF00"/>
                </a:solidFill>
                <a:latin typeface="+mn-lt"/>
                <a:cs typeface="Times New Roman" pitchFamily="16" charset="0"/>
              </a:rPr>
              <a:t> oli </a:t>
            </a:r>
            <a:r>
              <a:rPr lang="fi-FI" altLang="en-US" sz="23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hea</a:t>
            </a:r>
            <a:r>
              <a:rPr lang="en-US" altLang="en-US" sz="23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”</a:t>
            </a:r>
            <a:r>
              <a:rPr lang="et-EE" altLang="en-US" sz="23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  </a:t>
            </a:r>
            <a:r>
              <a:rPr lang="en-US" altLang="en-US" sz="23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“</a:t>
            </a:r>
            <a:r>
              <a:rPr lang="fi-FI" altLang="en-US" sz="23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see</a:t>
            </a:r>
            <a:r>
              <a:rPr lang="fi-FI" altLang="en-US" sz="2300" b="1" dirty="0">
                <a:solidFill>
                  <a:srgbClr val="FFFF00"/>
                </a:solidFill>
                <a:latin typeface="+mn-lt"/>
                <a:cs typeface="Times New Roman" pitchFamily="16" charset="0"/>
              </a:rPr>
              <a:t> oli </a:t>
            </a:r>
            <a:r>
              <a:rPr lang="fi-FI" altLang="en-US" sz="23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hea</a:t>
            </a:r>
            <a:r>
              <a:rPr lang="et-EE" altLang="en-US" sz="23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“  </a:t>
            </a:r>
            <a:r>
              <a:rPr lang="en-US" altLang="en-US" sz="23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“</a:t>
            </a:r>
            <a:r>
              <a:rPr lang="fi-FI" altLang="en-US" sz="23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see</a:t>
            </a:r>
            <a:r>
              <a:rPr lang="fi-FI" altLang="en-US" sz="2300" b="1" dirty="0">
                <a:solidFill>
                  <a:srgbClr val="FFFF00"/>
                </a:solidFill>
                <a:latin typeface="+mn-lt"/>
                <a:cs typeface="Times New Roman" pitchFamily="16" charset="0"/>
              </a:rPr>
              <a:t> oli </a:t>
            </a:r>
            <a:r>
              <a:rPr lang="fi-FI" altLang="en-US" sz="23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hea</a:t>
            </a:r>
            <a:r>
              <a:rPr lang="et-EE" altLang="en-US" sz="23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“  </a:t>
            </a:r>
            <a:r>
              <a:rPr lang="en-US" altLang="en-US" sz="23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“</a:t>
            </a:r>
            <a:r>
              <a:rPr lang="fi-FI" altLang="en-US" sz="23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see</a:t>
            </a:r>
            <a:r>
              <a:rPr lang="fi-FI" altLang="en-US" sz="2300" b="1" dirty="0">
                <a:solidFill>
                  <a:srgbClr val="FFFF00"/>
                </a:solidFill>
                <a:latin typeface="+mn-lt"/>
                <a:cs typeface="Times New Roman" pitchFamily="16" charset="0"/>
              </a:rPr>
              <a:t> oli </a:t>
            </a:r>
            <a:r>
              <a:rPr lang="fi-FI" altLang="en-US" sz="23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hea</a:t>
            </a:r>
            <a:r>
              <a:rPr lang="et-EE" altLang="en-US" sz="23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“  </a:t>
            </a:r>
            <a:r>
              <a:rPr lang="en-US" altLang="en-US" sz="2300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“</a:t>
            </a:r>
            <a:r>
              <a:rPr lang="fi-FI" altLang="en-US" sz="23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see</a:t>
            </a:r>
            <a:r>
              <a:rPr lang="fi-FI" altLang="en-US" sz="2300" b="1" dirty="0">
                <a:solidFill>
                  <a:srgbClr val="FFFF00"/>
                </a:solidFill>
                <a:latin typeface="+mn-lt"/>
                <a:cs typeface="Times New Roman" pitchFamily="16" charset="0"/>
              </a:rPr>
              <a:t> oli </a:t>
            </a:r>
            <a:r>
              <a:rPr lang="fi-FI" altLang="en-US" sz="23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hea</a:t>
            </a:r>
            <a:r>
              <a:rPr lang="et-EE" altLang="en-US" sz="23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“</a:t>
            </a:r>
          </a:p>
          <a:p>
            <a:pPr marL="38100" indent="0" algn="ctr">
              <a:defRPr/>
            </a:pPr>
            <a:r>
              <a:rPr lang="en-US" altLang="en-US" sz="28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“</a:t>
            </a:r>
            <a:r>
              <a:rPr lang="fi-FI" altLang="en-US" sz="28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see</a:t>
            </a:r>
            <a:r>
              <a:rPr lang="fi-FI" altLang="en-US" sz="2800" b="1" dirty="0">
                <a:solidFill>
                  <a:srgbClr val="FFFF00"/>
                </a:solidFill>
                <a:latin typeface="+mn-lt"/>
                <a:cs typeface="Times New Roman" pitchFamily="16" charset="0"/>
              </a:rPr>
              <a:t> oli </a:t>
            </a:r>
            <a:r>
              <a:rPr lang="fi-FI" altLang="en-US" sz="2800" b="1" u="sng" dirty="0">
                <a:solidFill>
                  <a:srgbClr val="FFFF00"/>
                </a:solidFill>
                <a:latin typeface="+mn-lt"/>
                <a:cs typeface="Times New Roman" pitchFamily="16" charset="0"/>
              </a:rPr>
              <a:t>v</a:t>
            </a:r>
            <a:r>
              <a:rPr lang="et-EE" altLang="en-US" sz="2800" b="1" u="sng" dirty="0">
                <a:solidFill>
                  <a:srgbClr val="FFFF00"/>
                </a:solidFill>
                <a:latin typeface="+mn-lt"/>
                <a:cs typeface="Times New Roman" pitchFamily="16" charset="0"/>
              </a:rPr>
              <a:t>äga</a:t>
            </a:r>
            <a:r>
              <a:rPr lang="et-EE" altLang="en-US" sz="2800" b="1" dirty="0">
                <a:solidFill>
                  <a:srgbClr val="FFFF00"/>
                </a:solidFill>
                <a:latin typeface="+mn-lt"/>
                <a:cs typeface="Times New Roman" pitchFamily="16" charset="0"/>
              </a:rPr>
              <a:t> </a:t>
            </a:r>
            <a:r>
              <a:rPr lang="fi-FI" altLang="en-US" sz="2800" b="1" dirty="0" err="1">
                <a:solidFill>
                  <a:srgbClr val="FFFF00"/>
                </a:solidFill>
                <a:latin typeface="+mn-lt"/>
                <a:cs typeface="Times New Roman" pitchFamily="16" charset="0"/>
              </a:rPr>
              <a:t>hea</a:t>
            </a:r>
            <a:r>
              <a:rPr lang="et-EE" altLang="en-US" sz="2800" b="1" dirty="0">
                <a:solidFill>
                  <a:schemeClr val="tx1"/>
                </a:solidFill>
                <a:latin typeface="+mn-lt"/>
                <a:cs typeface="Times New Roman" pitchFamily="16" charset="0"/>
              </a:rPr>
              <a:t>!“</a:t>
            </a:r>
            <a:endParaRPr lang="en-CA" altLang="en-US" sz="2800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76020E-26EB-40B3-A89E-0DFECAAA9FFB}"/>
              </a:ext>
            </a:extLst>
          </p:cNvPr>
          <p:cNvSpPr/>
          <p:nvPr/>
        </p:nvSpPr>
        <p:spPr>
          <a:xfrm>
            <a:off x="1524000" y="2763062"/>
            <a:ext cx="3319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 typeface="Times New Roman" pitchFamily="16" charset="0"/>
              <a:buNone/>
              <a:defRPr/>
            </a:pPr>
            <a:r>
              <a:rPr lang="en-US" altLang="en-US" sz="2400" b="1" dirty="0" err="1">
                <a:solidFill>
                  <a:srgbClr val="92D050"/>
                </a:solidFill>
                <a:cs typeface="Times New Roman" pitchFamily="16" charset="0"/>
              </a:rPr>
              <a:t>Jumal</a:t>
            </a:r>
            <a:r>
              <a:rPr lang="en-US" altLang="en-US" sz="2400" b="1" dirty="0">
                <a:solidFill>
                  <a:srgbClr val="92D050"/>
                </a:solidFill>
                <a:cs typeface="Times New Roman" pitchFamily="16" charset="0"/>
              </a:rPr>
              <a:t> </a:t>
            </a:r>
            <a:r>
              <a:rPr lang="en-US" altLang="en-US" sz="2400" b="1" dirty="0" err="1">
                <a:solidFill>
                  <a:srgbClr val="92D050"/>
                </a:solidFill>
                <a:cs typeface="Times New Roman" pitchFamily="16" charset="0"/>
              </a:rPr>
              <a:t>õnnistas</a:t>
            </a:r>
            <a:r>
              <a:rPr lang="en-US" altLang="en-US" sz="2400" b="1" dirty="0">
                <a:solidFill>
                  <a:srgbClr val="92D050"/>
                </a:solidFill>
                <a:cs typeface="Times New Roman" pitchFamily="16" charset="0"/>
              </a:rPr>
              <a:t> </a:t>
            </a:r>
            <a:r>
              <a:rPr lang="en-US" altLang="en-US" sz="2400" b="1" dirty="0" err="1">
                <a:solidFill>
                  <a:srgbClr val="92D050"/>
                </a:solidFill>
                <a:cs typeface="Times New Roman" pitchFamily="16" charset="0"/>
              </a:rPr>
              <a:t>neid</a:t>
            </a:r>
            <a:r>
              <a:rPr lang="et-EE" altLang="en-US" sz="2400" b="1" dirty="0">
                <a:cs typeface="Times New Roman" pitchFamily="16" charset="0"/>
              </a:rPr>
              <a:t>             </a:t>
            </a:r>
            <a:r>
              <a:rPr lang="en-US" altLang="en-US" sz="2400" b="1" dirty="0">
                <a:cs typeface="Times New Roman" pitchFamily="16" charset="0"/>
              </a:rPr>
              <a:t>     </a:t>
            </a:r>
            <a:endParaRPr lang="en-US" altLang="en-US" sz="2400" dirty="0">
              <a:cs typeface="Times New Roman" pitchFamily="1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3224FF-1C22-4529-8646-AADB115FE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695" y="3224727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rgbClr val="92D050"/>
                </a:solidFill>
                <a:cs typeface="Times New Roman" pitchFamily="16" charset="0"/>
              </a:rPr>
              <a:t>Jumal</a:t>
            </a:r>
            <a:r>
              <a:rPr lang="en-US" altLang="en-US" sz="2400" b="1" dirty="0">
                <a:solidFill>
                  <a:srgbClr val="92D050"/>
                </a:solidFill>
                <a:cs typeface="Times New Roman" pitchFamily="16" charset="0"/>
              </a:rPr>
              <a:t> </a:t>
            </a:r>
            <a:r>
              <a:rPr lang="en-US" altLang="en-US" sz="2400" b="1" dirty="0" err="1">
                <a:solidFill>
                  <a:srgbClr val="92D050"/>
                </a:solidFill>
                <a:cs typeface="Times New Roman" pitchFamily="16" charset="0"/>
              </a:rPr>
              <a:t>õnnistas</a:t>
            </a:r>
            <a:r>
              <a:rPr lang="en-US" altLang="en-US" sz="2400" b="1" dirty="0">
                <a:solidFill>
                  <a:srgbClr val="92D050"/>
                </a:solidFill>
                <a:cs typeface="Times New Roman" pitchFamily="16" charset="0"/>
              </a:rPr>
              <a:t> </a:t>
            </a:r>
            <a:r>
              <a:rPr lang="en-US" altLang="en-US" sz="2400" b="1" dirty="0" err="1">
                <a:solidFill>
                  <a:srgbClr val="92D050"/>
                </a:solidFill>
                <a:cs typeface="Times New Roman" pitchFamily="16" charset="0"/>
              </a:rPr>
              <a:t>neid</a:t>
            </a:r>
            <a:endParaRPr lang="en-CA" altLang="en-US" sz="3200" b="1" dirty="0"/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AE94901D-5B67-4649-8C40-F48215938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-762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2800">
                <a:solidFill>
                  <a:schemeClr val="tx1"/>
                </a:solidFill>
                <a:latin typeface="+mn-lt"/>
              </a:rPr>
              <a:t>“I AM”  the self-existing one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2E3CA8EC-EC2B-41D4-8DB5-38AC6E237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7200"/>
            <a:ext cx="8991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175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“Mina Olen” </a:t>
            </a:r>
            <a:r>
              <a:rPr lang="en-US" altLang="en-US" sz="2800" dirty="0" err="1">
                <a:solidFill>
                  <a:schemeClr val="tx1"/>
                </a:solidFill>
                <a:latin typeface="+mn-lt"/>
              </a:rPr>
              <a:t>iseenesest</a:t>
            </a: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+mn-lt"/>
              </a:rPr>
              <a:t>olemasolev</a:t>
            </a:r>
            <a:endParaRPr lang="ru-RU" alt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948752-98DB-48AA-BD08-14C45F5E5570}"/>
              </a:ext>
            </a:extLst>
          </p:cNvPr>
          <p:cNvSpPr txBox="1"/>
          <p:nvPr/>
        </p:nvSpPr>
        <p:spPr>
          <a:xfrm>
            <a:off x="9246066" y="-137234"/>
            <a:ext cx="25390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8000" b="0" i="0" dirty="0">
                <a:solidFill>
                  <a:srgbClr val="FFFF00"/>
                </a:solidFill>
                <a:effectLst/>
              </a:rPr>
              <a:t>יהוה</a:t>
            </a:r>
            <a:endParaRPr lang="en-CA" sz="8000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44151E-3D18-4636-A7A6-66876108E2EE}"/>
              </a:ext>
            </a:extLst>
          </p:cNvPr>
          <p:cNvSpPr txBox="1"/>
          <p:nvPr/>
        </p:nvSpPr>
        <p:spPr>
          <a:xfrm>
            <a:off x="717401" y="101768"/>
            <a:ext cx="2768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6000" b="1" dirty="0">
                <a:solidFill>
                  <a:srgbClr val="FFFF00"/>
                </a:solidFill>
                <a:cs typeface="Arial" panose="020B0604020202020204" pitchFamily="34" charset="0"/>
              </a:rPr>
              <a:t>YHWH</a:t>
            </a:r>
            <a:endParaRPr lang="en-CA" sz="6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735098-BC19-40A1-A72D-646E20657994}"/>
              </a:ext>
            </a:extLst>
          </p:cNvPr>
          <p:cNvSpPr txBox="1"/>
          <p:nvPr/>
        </p:nvSpPr>
        <p:spPr>
          <a:xfrm>
            <a:off x="335560" y="1127482"/>
            <a:ext cx="380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b="1" dirty="0"/>
              <a:t>1. Moosese raamat 1</a:t>
            </a:r>
            <a:endParaRPr lang="en-CA" sz="2800" b="1" dirty="0"/>
          </a:p>
        </p:txBody>
      </p:sp>
      <p:sp>
        <p:nvSpPr>
          <p:cNvPr id="2" name="Lightning Bolt 1">
            <a:extLst>
              <a:ext uri="{FF2B5EF4-FFF2-40B4-BE49-F238E27FC236}">
                <a16:creationId xmlns:a16="http://schemas.microsoft.com/office/drawing/2014/main" id="{622B6206-5253-432C-B600-C61C28DAFED8}"/>
              </a:ext>
            </a:extLst>
          </p:cNvPr>
          <p:cNvSpPr/>
          <p:nvPr/>
        </p:nvSpPr>
        <p:spPr>
          <a:xfrm rot="9353455">
            <a:off x="-96468" y="3888369"/>
            <a:ext cx="12599474" cy="88426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2CF0A0-81BA-4BEC-8506-18D0928D551A}"/>
              </a:ext>
            </a:extLst>
          </p:cNvPr>
          <p:cNvSpPr txBox="1"/>
          <p:nvPr/>
        </p:nvSpPr>
        <p:spPr>
          <a:xfrm>
            <a:off x="7375989" y="4300303"/>
            <a:ext cx="380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b="1" dirty="0"/>
              <a:t>1. Moosese raamat 3</a:t>
            </a:r>
            <a:endParaRPr lang="en-CA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81AB5-F346-4D2C-993A-CC87489C0290}"/>
              </a:ext>
            </a:extLst>
          </p:cNvPr>
          <p:cNvSpPr txBox="1"/>
          <p:nvPr/>
        </p:nvSpPr>
        <p:spPr>
          <a:xfrm>
            <a:off x="6627303" y="4907245"/>
            <a:ext cx="53059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800" b="1" i="1" dirty="0">
                <a:solidFill>
                  <a:srgbClr val="92D050"/>
                </a:solidFill>
              </a:rPr>
              <a:t>pattulangemine</a:t>
            </a:r>
          </a:p>
          <a:p>
            <a:r>
              <a:rPr lang="et-EE" sz="2800" b="1" i="1" dirty="0">
                <a:solidFill>
                  <a:srgbClr val="FF0000"/>
                </a:solidFill>
              </a:rPr>
              <a:t>      häbi  </a:t>
            </a:r>
            <a:r>
              <a:rPr lang="et-EE" sz="2000" b="1" dirty="0"/>
              <a:t>(3:7)</a:t>
            </a:r>
            <a:r>
              <a:rPr lang="et-EE" sz="2800" b="1" i="1" dirty="0">
                <a:solidFill>
                  <a:srgbClr val="FF0000"/>
                </a:solidFill>
              </a:rPr>
              <a:t>         valu </a:t>
            </a:r>
            <a:r>
              <a:rPr lang="et-EE" sz="2000" b="1" dirty="0"/>
              <a:t>(3:16)</a:t>
            </a:r>
            <a:r>
              <a:rPr lang="et-EE" sz="2000" b="1" i="1" dirty="0">
                <a:solidFill>
                  <a:srgbClr val="FF0000"/>
                </a:solidFill>
              </a:rPr>
              <a:t> </a:t>
            </a:r>
          </a:p>
          <a:p>
            <a:r>
              <a:rPr lang="et-EE" sz="2800" b="1" i="1" dirty="0">
                <a:solidFill>
                  <a:srgbClr val="FF0000"/>
                </a:solidFill>
              </a:rPr>
              <a:t>      hirm </a:t>
            </a:r>
            <a:r>
              <a:rPr lang="et-EE" sz="2000" b="1" dirty="0"/>
              <a:t>(3:10)     </a:t>
            </a:r>
            <a:r>
              <a:rPr lang="et-EE" sz="2800" b="1" i="1" dirty="0">
                <a:solidFill>
                  <a:srgbClr val="FF0000"/>
                </a:solidFill>
              </a:rPr>
              <a:t>     vaeva </a:t>
            </a:r>
            <a:r>
              <a:rPr lang="et-EE" sz="2000" b="1" dirty="0"/>
              <a:t>(3:17)</a:t>
            </a:r>
            <a:r>
              <a:rPr lang="et-EE" sz="2800" b="1" i="1" dirty="0">
                <a:solidFill>
                  <a:srgbClr val="FF0000"/>
                </a:solidFill>
              </a:rPr>
              <a:t>    </a:t>
            </a:r>
          </a:p>
          <a:p>
            <a:r>
              <a:rPr lang="et-EE" sz="2800" b="1" i="1" dirty="0">
                <a:solidFill>
                  <a:srgbClr val="FF0000"/>
                </a:solidFill>
              </a:rPr>
              <a:t>      himu </a:t>
            </a:r>
            <a:r>
              <a:rPr lang="et-EE" b="1" dirty="0"/>
              <a:t>(3:16)</a:t>
            </a:r>
            <a:r>
              <a:rPr lang="et-EE" sz="2800" b="1" i="1" dirty="0">
                <a:solidFill>
                  <a:srgbClr val="FF0000"/>
                </a:solidFill>
              </a:rPr>
              <a:t>        surm  </a:t>
            </a:r>
            <a:r>
              <a:rPr lang="et-EE" sz="2000" b="1" dirty="0"/>
              <a:t>(3:19)</a:t>
            </a:r>
            <a:endParaRPr lang="et-EE" sz="2800" b="1" i="1" dirty="0">
              <a:solidFill>
                <a:srgbClr val="FF0000"/>
              </a:solidFill>
            </a:endParaRPr>
          </a:p>
          <a:p>
            <a:pPr algn="ctr"/>
            <a:endParaRPr lang="en-CA" sz="2800" b="1" i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671868-FD50-4148-A528-ADF39933DD06}"/>
              </a:ext>
            </a:extLst>
          </p:cNvPr>
          <p:cNvSpPr txBox="1"/>
          <p:nvPr/>
        </p:nvSpPr>
        <p:spPr>
          <a:xfrm>
            <a:off x="305499" y="3747290"/>
            <a:ext cx="380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b="1" dirty="0"/>
              <a:t>1. Moosese raamat 2</a:t>
            </a:r>
            <a:endParaRPr lang="en-CA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ADFD80-D6F5-45F0-95CD-950CB7F00011}"/>
              </a:ext>
            </a:extLst>
          </p:cNvPr>
          <p:cNvSpPr txBox="1"/>
          <p:nvPr/>
        </p:nvSpPr>
        <p:spPr>
          <a:xfrm>
            <a:off x="1460849" y="4473539"/>
            <a:ext cx="202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b="1" i="1" dirty="0">
                <a:solidFill>
                  <a:srgbClr val="92D050"/>
                </a:solidFill>
              </a:rPr>
              <a:t>Paradiis</a:t>
            </a:r>
            <a:endParaRPr lang="en-CA" sz="2800" b="1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990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3389</TotalTime>
  <Words>2242</Words>
  <Application>Microsoft Office PowerPoint</Application>
  <PresentationFormat>Laiekraan</PresentationFormat>
  <Paragraphs>266</Paragraphs>
  <Slides>38</Slides>
  <Notes>1</Notes>
  <HiddenSlides>0</HiddenSlides>
  <MMClips>0</MMClips>
  <ScaleCrop>false</ScaleCrop>
  <HeadingPairs>
    <vt:vector size="6" baseType="variant">
      <vt:variant>
        <vt:lpstr>Kasutatud fondid</vt:lpstr>
      </vt:variant>
      <vt:variant>
        <vt:i4>7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38</vt:i4>
      </vt:variant>
    </vt:vector>
  </HeadingPairs>
  <TitlesOfParts>
    <vt:vector size="46" baseType="lpstr">
      <vt:lpstr>Aptos</vt:lpstr>
      <vt:lpstr>Arial</vt:lpstr>
      <vt:lpstr>Calibri</vt:lpstr>
      <vt:lpstr>Century Gothic</vt:lpstr>
      <vt:lpstr>Tempus Sans ITC</vt:lpstr>
      <vt:lpstr>Times New Roman</vt:lpstr>
      <vt:lpstr>Verdana</vt:lpstr>
      <vt:lpstr>Mesh</vt:lpstr>
      <vt:lpstr>Piibli ülevaade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Piibli ülevaade</dc:title>
  <dc:creator>Mark Nelson</dc:creator>
  <cp:lastModifiedBy>Toompeakogudus EKNK</cp:lastModifiedBy>
  <cp:revision>91</cp:revision>
  <dcterms:created xsi:type="dcterms:W3CDTF">2024-10-07T09:30:28Z</dcterms:created>
  <dcterms:modified xsi:type="dcterms:W3CDTF">2024-10-17T06:51:44Z</dcterms:modified>
</cp:coreProperties>
</file>